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3" r:id="rId1"/>
  </p:sldMasterIdLst>
  <p:sldIdLst>
    <p:sldId id="256" r:id="rId2"/>
    <p:sldId id="257" r:id="rId3"/>
    <p:sldId id="263" r:id="rId4"/>
    <p:sldId id="258" r:id="rId5"/>
    <p:sldId id="259" r:id="rId6"/>
    <p:sldId id="260" r:id="rId7"/>
    <p:sldId id="261" r:id="rId8"/>
    <p:sldId id="262" r:id="rId9"/>
    <p:sldId id="286" r:id="rId10"/>
    <p:sldId id="287" r:id="rId11"/>
    <p:sldId id="288"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98B588-58F4-40DC-94D3-8282892A92B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49301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98B588-58F4-40DC-94D3-8282892A92B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166333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98B588-58F4-40DC-94D3-8282892A92B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1764130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98B588-58F4-40DC-94D3-8282892A92B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5DA96-3AE9-48A5-9EAB-0CFD122F20A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7875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98B588-58F4-40DC-94D3-8282892A92B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2098077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98B588-58F4-40DC-94D3-8282892A92BD}"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248673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98B588-58F4-40DC-94D3-8282892A92BD}"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979434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98B588-58F4-40DC-94D3-8282892A92B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329658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98B588-58F4-40DC-94D3-8282892A92B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284218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98B588-58F4-40DC-94D3-8282892A92B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402752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98B588-58F4-40DC-94D3-8282892A92B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298643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98B588-58F4-40DC-94D3-8282892A92B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103923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98B588-58F4-40DC-94D3-8282892A92B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4333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98B588-58F4-40DC-94D3-8282892A92BD}"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84015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98B588-58F4-40DC-94D3-8282892A92BD}"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389843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898B588-58F4-40DC-94D3-8282892A92BD}"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130448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98B588-58F4-40DC-94D3-8282892A92B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283910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98B588-58F4-40DC-94D3-8282892A92B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5DA96-3AE9-48A5-9EAB-0CFD122F20A9}" type="slidenum">
              <a:rPr lang="en-IN" smtClean="0"/>
              <a:t>‹#›</a:t>
            </a:fld>
            <a:endParaRPr lang="en-IN"/>
          </a:p>
        </p:txBody>
      </p:sp>
    </p:spTree>
    <p:extLst>
      <p:ext uri="{BB962C8B-B14F-4D97-AF65-F5344CB8AC3E}">
        <p14:creationId xmlns:p14="http://schemas.microsoft.com/office/powerpoint/2010/main" val="181326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898B588-58F4-40DC-94D3-8282892A92BD}" type="datetimeFigureOut">
              <a:rPr lang="en-IN" smtClean="0"/>
              <a:t>24-11-2022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0A5DA96-3AE9-48A5-9EAB-0CFD122F20A9}" type="slidenum">
              <a:rPr lang="en-IN" smtClean="0"/>
              <a:t>‹#›</a:t>
            </a:fld>
            <a:endParaRPr lang="en-IN"/>
          </a:p>
        </p:txBody>
      </p:sp>
    </p:spTree>
    <p:extLst>
      <p:ext uri="{BB962C8B-B14F-4D97-AF65-F5344CB8AC3E}">
        <p14:creationId xmlns:p14="http://schemas.microsoft.com/office/powerpoint/2010/main" val="3338251827"/>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 id="214748407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A64A-2647-4BB7-B61A-4A45C5DC1751}"/>
              </a:ext>
            </a:extLst>
          </p:cNvPr>
          <p:cNvSpPr>
            <a:spLocks noGrp="1"/>
          </p:cNvSpPr>
          <p:nvPr>
            <p:ph type="ctrTitle"/>
          </p:nvPr>
        </p:nvSpPr>
        <p:spPr>
          <a:xfrm>
            <a:off x="1524000" y="647908"/>
            <a:ext cx="9144000" cy="1816997"/>
          </a:xfrm>
        </p:spPr>
        <p:txBody>
          <a:bodyPr>
            <a:noAutofit/>
          </a:bodyPr>
          <a:lstStyle/>
          <a:p>
            <a:r>
              <a:rPr lang="en-US" sz="4400" dirty="0">
                <a:latin typeface="Times New Roman" panose="02020603050405020304" pitchFamily="18" charset="0"/>
                <a:cs typeface="Times New Roman" panose="02020603050405020304" pitchFamily="18" charset="0"/>
              </a:rPr>
              <a:t>EMPLOYEE MANAGEMENT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SYSTEM</a:t>
            </a:r>
            <a:endParaRPr lang="en-IN" sz="44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4AF0210E-A8EE-421D-973D-7E2164584B4E}"/>
              </a:ext>
            </a:extLst>
          </p:cNvPr>
          <p:cNvSpPr>
            <a:spLocks noGrp="1"/>
          </p:cNvSpPr>
          <p:nvPr>
            <p:ph type="subTitle" idx="1"/>
          </p:nvPr>
        </p:nvSpPr>
        <p:spPr>
          <a:xfrm>
            <a:off x="1524000" y="2464905"/>
            <a:ext cx="9263270" cy="3524732"/>
          </a:xfrm>
        </p:spPr>
        <p:txBody>
          <a:bodyPr>
            <a:normAutofit fontScale="70000" lnSpcReduction="20000"/>
          </a:bodyPr>
          <a:lstStyle/>
          <a:p>
            <a:r>
              <a:rPr lang="en-US" dirty="0"/>
              <a:t>															 BY,	</a:t>
            </a:r>
          </a:p>
          <a:p>
            <a:r>
              <a:rPr lang="en-US" dirty="0"/>
              <a:t>															 P.SWETHA</a:t>
            </a:r>
            <a:endParaRPr lang="en-IN" dirty="0"/>
          </a:p>
          <a:p>
            <a:r>
              <a:rPr lang="en-US" dirty="0"/>
              <a:t> 															</a:t>
            </a:r>
            <a:r>
              <a:rPr lang="en-US" dirty="0" smtClean="0"/>
              <a:t>         </a:t>
            </a:r>
            <a:r>
              <a:rPr lang="en-US" dirty="0"/>
              <a:t>P.</a:t>
            </a:r>
            <a:r>
              <a:rPr lang="en-IN" dirty="0"/>
              <a:t>NIVETHApalani</a:t>
            </a:r>
          </a:p>
          <a:p>
            <a:r>
              <a:rPr lang="en-US" dirty="0"/>
              <a:t>														     </a:t>
            </a:r>
            <a:r>
              <a:rPr lang="en-US" dirty="0" smtClean="0"/>
              <a:t>            </a:t>
            </a:r>
            <a:r>
              <a:rPr lang="en-US" dirty="0"/>
              <a:t>D.MAYTHILI</a:t>
            </a:r>
            <a:endParaRPr lang="en-IN" dirty="0"/>
          </a:p>
          <a:p>
            <a:r>
              <a:rPr lang="en-US" dirty="0"/>
              <a:t>													</a:t>
            </a:r>
            <a:r>
              <a:rPr lang="en-US" dirty="0"/>
              <a:t> </a:t>
            </a:r>
            <a:r>
              <a:rPr lang="en-US" dirty="0" smtClean="0"/>
              <a:t>                                  </a:t>
            </a:r>
            <a:r>
              <a:rPr lang="en-US" dirty="0" smtClean="0"/>
              <a:t>J.SUMITHA</a:t>
            </a:r>
            <a:endParaRPr lang="en-US" dirty="0"/>
          </a:p>
          <a:p>
            <a:r>
              <a:rPr lang="en-US" dirty="0"/>
              <a:t>															</a:t>
            </a:r>
            <a:r>
              <a:rPr lang="en-US" dirty="0" smtClean="0"/>
              <a:t>    </a:t>
            </a:r>
            <a:r>
              <a:rPr lang="en-US" dirty="0"/>
              <a:t>A.SHEFA BANU</a:t>
            </a:r>
          </a:p>
          <a:p>
            <a:endParaRPr lang="en-US" dirty="0"/>
          </a:p>
        </p:txBody>
      </p:sp>
    </p:spTree>
    <p:extLst>
      <p:ext uri="{BB962C8B-B14F-4D97-AF65-F5344CB8AC3E}">
        <p14:creationId xmlns:p14="http://schemas.microsoft.com/office/powerpoint/2010/main" val="981362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160F-0C52-46BA-8EC0-74EBA70B8A21}"/>
              </a:ext>
            </a:extLst>
          </p:cNvPr>
          <p:cNvSpPr>
            <a:spLocks noGrp="1"/>
          </p:cNvSpPr>
          <p:nvPr>
            <p:ph type="title"/>
          </p:nvPr>
        </p:nvSpPr>
        <p:spPr/>
        <p:txBody>
          <a:bodyPr/>
          <a:lstStyle/>
          <a:p>
            <a:r>
              <a:rPr lang="en-US" sz="4000" dirty="0">
                <a:solidFill>
                  <a:schemeClr val="accent1"/>
                </a:solidFill>
                <a:latin typeface="Times New Roman" panose="02020603050405020304" pitchFamily="18" charset="0"/>
                <a:cs typeface="Times New Roman" panose="02020603050405020304" pitchFamily="18" charset="0"/>
              </a:rPr>
              <a:t>Hibernate Framework</a:t>
            </a:r>
            <a:r>
              <a:rPr lang="en-US" sz="4000" dirty="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E2F8D4-9EF3-4ACE-A0E9-85A0E1518B18}"/>
              </a:ext>
            </a:extLst>
          </p:cNvPr>
          <p:cNvSpPr>
            <a:spLocks noGrp="1"/>
          </p:cNvSpPr>
          <p:nvPr>
            <p:ph idx="1"/>
          </p:nvPr>
        </p:nvSpPr>
        <p:spPr>
          <a:xfrm>
            <a:off x="1154954" y="2372139"/>
            <a:ext cx="8825659" cy="4068418"/>
          </a:xfrm>
        </p:spPr>
        <p:txBody>
          <a:bodyPr>
            <a:no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Hiberanate is a framework  that simplifies the development of java application to interact with the database.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It is an open source ,lightweight,ORM(object Relational Mapping)tool.</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Hibernate implements the specifications of JPA(java persistence API) for data persistence</a:t>
            </a:r>
            <a:r>
              <a:rPr lang="en-IN"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510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358D-996A-4FFA-A725-BF6A66E75307}"/>
              </a:ext>
            </a:extLst>
          </p:cNvPr>
          <p:cNvSpPr>
            <a:spLocks noGrp="1"/>
          </p:cNvSpPr>
          <p:nvPr>
            <p:ph type="title"/>
          </p:nvPr>
        </p:nvSpPr>
        <p:spPr>
          <a:xfrm>
            <a:off x="1154954" y="510209"/>
            <a:ext cx="8761413" cy="1170423"/>
          </a:xfrm>
        </p:spPr>
        <p:txBody>
          <a:bodyPr>
            <a:normAutofit fontScale="90000"/>
          </a:bodyPr>
          <a:lstStyle/>
          <a:p>
            <a:r>
              <a:rPr lang="en-US" sz="4000" dirty="0">
                <a:latin typeface="Times New Roman" panose="02020603050405020304" pitchFamily="18" charset="0"/>
                <a:cs typeface="Times New Roman" panose="02020603050405020304" pitchFamily="18" charset="0"/>
              </a:rPr>
              <a:t>Spring</a:t>
            </a:r>
            <a:r>
              <a:rPr lang="en-US" sz="4000" dirty="0"/>
              <a:t> Framework:</a:t>
            </a:r>
            <a:br>
              <a:rPr lang="en-US" sz="4000" dirty="0"/>
            </a:br>
            <a:endParaRPr lang="en-IN" sz="4000" dirty="0"/>
          </a:p>
        </p:txBody>
      </p:sp>
      <p:sp>
        <p:nvSpPr>
          <p:cNvPr id="3" name="Content Placeholder 2">
            <a:extLst>
              <a:ext uri="{FF2B5EF4-FFF2-40B4-BE49-F238E27FC236}">
                <a16:creationId xmlns:a16="http://schemas.microsoft.com/office/drawing/2014/main" id="{B384C66D-E15F-41E8-BCA1-F0C015BC821E}"/>
              </a:ext>
            </a:extLst>
          </p:cNvPr>
          <p:cNvSpPr>
            <a:spLocks noGrp="1"/>
          </p:cNvSpPr>
          <p:nvPr>
            <p:ph idx="1"/>
          </p:nvPr>
        </p:nvSpPr>
        <p:spPr>
          <a:xfrm>
            <a:off x="1154954" y="2358887"/>
            <a:ext cx="8825659" cy="3988904"/>
          </a:xfrm>
        </p:spPr>
        <p:txBody>
          <a:bodyPr>
            <a:normAutofit fontScale="77500" lnSpcReduction="20000"/>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spring framework(spring) is an open source application frame work that provides infrastructure support for developing java applications.</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One of the most popular Java Enterprise Edition (Java EE) frameworks</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spring helps developers create high performing applications using plain old java objects(POJOs).</a:t>
            </a: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20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1173-C29A-4A3E-ADA2-8FE589ED229A}"/>
              </a:ext>
            </a:extLst>
          </p:cNvPr>
          <p:cNvSpPr>
            <a:spLocks noGrp="1"/>
          </p:cNvSpPr>
          <p:nvPr>
            <p:ph type="title"/>
          </p:nvPr>
        </p:nvSpPr>
        <p:spPr>
          <a:xfrm>
            <a:off x="1154954" y="145774"/>
            <a:ext cx="8761413" cy="1086678"/>
          </a:xfrm>
        </p:spPr>
        <p:txBody>
          <a:bodyPr>
            <a:normAutofit/>
          </a:bodyPr>
          <a:lstStyle/>
          <a:p>
            <a:r>
              <a:rPr lang="en-US" sz="4000" dirty="0">
                <a:latin typeface="Times New Roman" panose="02020603050405020304" pitchFamily="18" charset="0"/>
                <a:cs typeface="Times New Roman" panose="02020603050405020304" pitchFamily="18" charset="0"/>
              </a:rPr>
              <a:t>Coding</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0CA7EEB-AB1D-428C-87C2-A53B6DC95A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748" y="2366963"/>
            <a:ext cx="6090504" cy="3424237"/>
          </a:xfrm>
        </p:spPr>
      </p:pic>
    </p:spTree>
    <p:extLst>
      <p:ext uri="{BB962C8B-B14F-4D97-AF65-F5344CB8AC3E}">
        <p14:creationId xmlns:p14="http://schemas.microsoft.com/office/powerpoint/2010/main" val="3932708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7F1410-6C78-48D9-A15A-E4EA67754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9" y="808383"/>
            <a:ext cx="11476382" cy="5368580"/>
          </a:xfrm>
        </p:spPr>
      </p:pic>
    </p:spTree>
    <p:extLst>
      <p:ext uri="{BB962C8B-B14F-4D97-AF65-F5344CB8AC3E}">
        <p14:creationId xmlns:p14="http://schemas.microsoft.com/office/powerpoint/2010/main" val="22627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0A68BC-9D74-42A1-98D9-C7E52E712C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052" y="755374"/>
            <a:ext cx="11582399" cy="5421589"/>
          </a:xfrm>
        </p:spPr>
      </p:pic>
    </p:spTree>
    <p:extLst>
      <p:ext uri="{BB962C8B-B14F-4D97-AF65-F5344CB8AC3E}">
        <p14:creationId xmlns:p14="http://schemas.microsoft.com/office/powerpoint/2010/main" val="2405694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1AA3CE-8011-4842-873A-FAE587F07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071" y="675861"/>
            <a:ext cx="11052312" cy="5501102"/>
          </a:xfrm>
        </p:spPr>
      </p:pic>
    </p:spTree>
    <p:extLst>
      <p:ext uri="{BB962C8B-B14F-4D97-AF65-F5344CB8AC3E}">
        <p14:creationId xmlns:p14="http://schemas.microsoft.com/office/powerpoint/2010/main" val="3885737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E6CA-0445-4F06-9658-E116DF24900E}"/>
              </a:ext>
            </a:extLst>
          </p:cNvPr>
          <p:cNvSpPr>
            <a:spLocks noGrp="1"/>
          </p:cNvSpPr>
          <p:nvPr>
            <p:ph type="title"/>
          </p:nvPr>
        </p:nvSpPr>
        <p:spPr>
          <a:xfrm>
            <a:off x="838200" y="106017"/>
            <a:ext cx="10515600" cy="1948069"/>
          </a:xfrm>
        </p:spPr>
        <p:txBody>
          <a:bodyPr>
            <a:normAutofit/>
          </a:bodyPr>
          <a:lstStyle/>
          <a:p>
            <a:r>
              <a:rPr lang="en-US" sz="4000" dirty="0">
                <a:latin typeface="Times New Roman" panose="02020603050405020304" pitchFamily="18" charset="0"/>
                <a:cs typeface="Times New Roman" panose="02020603050405020304" pitchFamily="18" charset="0"/>
              </a:rPr>
              <a:t>Output</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Add Employee</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3BCCD56-22C6-4972-BB06-9D5685C867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748" y="2366963"/>
            <a:ext cx="6090504" cy="3424237"/>
          </a:xfrm>
        </p:spPr>
      </p:pic>
    </p:spTree>
    <p:extLst>
      <p:ext uri="{BB962C8B-B14F-4D97-AF65-F5344CB8AC3E}">
        <p14:creationId xmlns:p14="http://schemas.microsoft.com/office/powerpoint/2010/main" val="4150229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54EADD-1761-4D5C-B05F-D0E16F359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64" y="371061"/>
            <a:ext cx="11330609" cy="5821742"/>
          </a:xfrm>
        </p:spPr>
      </p:pic>
    </p:spTree>
    <p:extLst>
      <p:ext uri="{BB962C8B-B14F-4D97-AF65-F5344CB8AC3E}">
        <p14:creationId xmlns:p14="http://schemas.microsoft.com/office/powerpoint/2010/main" val="721234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3EA31C-BF77-4812-869C-450D0E1EE3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58" y="278296"/>
            <a:ext cx="11529390" cy="5898667"/>
          </a:xfrm>
        </p:spPr>
      </p:pic>
    </p:spTree>
    <p:extLst>
      <p:ext uri="{BB962C8B-B14F-4D97-AF65-F5344CB8AC3E}">
        <p14:creationId xmlns:p14="http://schemas.microsoft.com/office/powerpoint/2010/main" val="69417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07C2F1-0851-4269-9378-5EA858111B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331" y="384313"/>
            <a:ext cx="11330608" cy="5792650"/>
          </a:xfrm>
        </p:spPr>
      </p:pic>
    </p:spTree>
    <p:extLst>
      <p:ext uri="{BB962C8B-B14F-4D97-AF65-F5344CB8AC3E}">
        <p14:creationId xmlns:p14="http://schemas.microsoft.com/office/powerpoint/2010/main" val="3364810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FA5D-C206-4E37-9FB6-14CD1398899D}"/>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4DDBC-EAE4-4A45-A6E2-9E9F78CD7575}"/>
              </a:ext>
            </a:extLst>
          </p:cNvPr>
          <p:cNvSpPr>
            <a:spLocks noGrp="1"/>
          </p:cNvSpPr>
          <p:nvPr>
            <p:ph idx="1"/>
          </p:nvPr>
        </p:nvSpPr>
        <p:spPr/>
        <p:txBody>
          <a:bodyPr>
            <a:normAutofit fontScale="62500" lnSpcReduction="20000"/>
          </a:bodyPr>
          <a:lstStyle/>
          <a:p>
            <a:pPr>
              <a:buFont typeface="Wingdings" panose="05000000000000000000" pitchFamily="2" charset="2"/>
              <a:buChar char="Ø"/>
            </a:pPr>
            <a:r>
              <a:rPr lang="en-US" dirty="0"/>
              <a:t> </a:t>
            </a:r>
            <a:r>
              <a:rPr lang="en-US" sz="3200" dirty="0">
                <a:latin typeface="Times New Roman" panose="02020603050405020304" pitchFamily="18" charset="0"/>
                <a:cs typeface="Times New Roman" panose="02020603050405020304" pitchFamily="18" charset="0"/>
              </a:rPr>
              <a:t>This software application stores all the employee’s information in a database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It contains employee information like employee id, first name, surname, and age.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It is an easy to use application and has a user-friendly interface. It is totally built at the administrative end which means that only the admin has access rights to change or modify any records.</a:t>
            </a:r>
          </a:p>
          <a:p>
            <a:pPr marL="0" indent="0">
              <a:buNone/>
            </a:pP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630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9BA0A2-C4F5-40B7-9BDB-03CAAA2D5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04" y="371062"/>
            <a:ext cx="11463131" cy="5805902"/>
          </a:xfrm>
        </p:spPr>
      </p:pic>
    </p:spTree>
    <p:extLst>
      <p:ext uri="{BB962C8B-B14F-4D97-AF65-F5344CB8AC3E}">
        <p14:creationId xmlns:p14="http://schemas.microsoft.com/office/powerpoint/2010/main" val="1856854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71DE9A-9F0C-4CED-9D69-69AAEA47C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330" y="397565"/>
            <a:ext cx="11569147" cy="5779398"/>
          </a:xfrm>
        </p:spPr>
      </p:pic>
    </p:spTree>
    <p:extLst>
      <p:ext uri="{BB962C8B-B14F-4D97-AF65-F5344CB8AC3E}">
        <p14:creationId xmlns:p14="http://schemas.microsoft.com/office/powerpoint/2010/main" val="2916946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D85F-16C4-42F6-8AC1-063E4FC06620}"/>
              </a:ext>
            </a:extLst>
          </p:cNvPr>
          <p:cNvSpPr>
            <a:spLocks noGrp="1"/>
          </p:cNvSpPr>
          <p:nvPr>
            <p:ph type="title"/>
          </p:nvPr>
        </p:nvSpPr>
        <p:spPr>
          <a:xfrm>
            <a:off x="838200" y="1"/>
            <a:ext cx="10515600" cy="1417982"/>
          </a:xfrm>
        </p:spPr>
        <p:txBody>
          <a:bodyPr/>
          <a:lstStyle/>
          <a:p>
            <a:r>
              <a:rPr lang="en-US" sz="4000" b="1" dirty="0"/>
              <a:t>Update</a:t>
            </a:r>
            <a:r>
              <a:rPr lang="en-US" dirty="0"/>
              <a:t> </a:t>
            </a:r>
            <a:r>
              <a:rPr lang="en-US" sz="4000" b="1" dirty="0">
                <a:latin typeface="Times New Roman" panose="02020603050405020304" pitchFamily="18" charset="0"/>
                <a:cs typeface="Times New Roman" panose="02020603050405020304" pitchFamily="18" charset="0"/>
              </a:rPr>
              <a:t>Employee</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41354B8-A263-4465-8017-D65A2787C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835" y="1139687"/>
            <a:ext cx="10836965" cy="5037276"/>
          </a:xfrm>
        </p:spPr>
      </p:pic>
    </p:spTree>
    <p:extLst>
      <p:ext uri="{BB962C8B-B14F-4D97-AF65-F5344CB8AC3E}">
        <p14:creationId xmlns:p14="http://schemas.microsoft.com/office/powerpoint/2010/main" val="970897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407489-50A2-4247-8430-A22EE686D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061" y="384313"/>
            <a:ext cx="11410122" cy="5792650"/>
          </a:xfrm>
        </p:spPr>
      </p:pic>
    </p:spTree>
    <p:extLst>
      <p:ext uri="{BB962C8B-B14F-4D97-AF65-F5344CB8AC3E}">
        <p14:creationId xmlns:p14="http://schemas.microsoft.com/office/powerpoint/2010/main" val="3876131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5E657B-CD4E-4847-AB6A-9428209742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591" y="530087"/>
            <a:ext cx="11370366" cy="5646876"/>
          </a:xfrm>
        </p:spPr>
      </p:pic>
    </p:spTree>
    <p:extLst>
      <p:ext uri="{BB962C8B-B14F-4D97-AF65-F5344CB8AC3E}">
        <p14:creationId xmlns:p14="http://schemas.microsoft.com/office/powerpoint/2010/main" val="3826553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F8F4DF-55D2-4E18-BFDC-952AB1F9F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052" y="132522"/>
            <a:ext cx="11542643" cy="6228521"/>
          </a:xfrm>
        </p:spPr>
      </p:pic>
    </p:spTree>
    <p:extLst>
      <p:ext uri="{BB962C8B-B14F-4D97-AF65-F5344CB8AC3E}">
        <p14:creationId xmlns:p14="http://schemas.microsoft.com/office/powerpoint/2010/main" val="1152100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67B6-A619-46F3-8843-C4C0E4B0241A}"/>
              </a:ext>
            </a:extLst>
          </p:cNvPr>
          <p:cNvSpPr>
            <a:spLocks noGrp="1"/>
          </p:cNvSpPr>
          <p:nvPr>
            <p:ph type="title"/>
          </p:nvPr>
        </p:nvSpPr>
        <p:spPr>
          <a:xfrm>
            <a:off x="838200" y="0"/>
            <a:ext cx="10515600" cy="1550503"/>
          </a:xfrm>
        </p:spPr>
        <p:txBody>
          <a:bodyPr>
            <a:normAutofit/>
          </a:bodyPr>
          <a:lstStyle/>
          <a:p>
            <a:r>
              <a:rPr lang="en-US" sz="4000" dirty="0">
                <a:latin typeface="Times New Roman" panose="02020603050405020304" pitchFamily="18" charset="0"/>
                <a:cs typeface="Times New Roman" panose="02020603050405020304" pitchFamily="18" charset="0"/>
              </a:rPr>
              <a:t>Delete</a:t>
            </a:r>
            <a:r>
              <a:rPr lang="en-US" sz="4000" dirty="0"/>
              <a:t> </a:t>
            </a:r>
            <a:r>
              <a:rPr lang="en-US" sz="4000" dirty="0">
                <a:latin typeface="Times New Roman" panose="02020603050405020304" pitchFamily="18" charset="0"/>
                <a:cs typeface="Times New Roman" panose="02020603050405020304" pitchFamily="18" charset="0"/>
              </a:rPr>
              <a:t>Employee</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9736162-59E7-4DF2-BD7D-DEB37FAD8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748" y="2366963"/>
            <a:ext cx="6090504" cy="3424237"/>
          </a:xfrm>
        </p:spPr>
      </p:pic>
    </p:spTree>
    <p:extLst>
      <p:ext uri="{BB962C8B-B14F-4D97-AF65-F5344CB8AC3E}">
        <p14:creationId xmlns:p14="http://schemas.microsoft.com/office/powerpoint/2010/main" val="1451847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46D745-D3FA-4263-A1E9-64FD4C4FA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334" y="516835"/>
            <a:ext cx="11479623" cy="5804452"/>
          </a:xfrm>
        </p:spPr>
      </p:pic>
    </p:spTree>
    <p:extLst>
      <p:ext uri="{BB962C8B-B14F-4D97-AF65-F5344CB8AC3E}">
        <p14:creationId xmlns:p14="http://schemas.microsoft.com/office/powerpoint/2010/main" val="3139288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2977BF-36AB-4465-B8FC-86D30BA84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49" y="437322"/>
            <a:ext cx="11237842" cy="6162261"/>
          </a:xfrm>
        </p:spPr>
      </p:pic>
    </p:spTree>
    <p:extLst>
      <p:ext uri="{BB962C8B-B14F-4D97-AF65-F5344CB8AC3E}">
        <p14:creationId xmlns:p14="http://schemas.microsoft.com/office/powerpoint/2010/main" val="442243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B997-2033-4C14-A75E-DD30A5B9F374}"/>
              </a:ext>
            </a:extLst>
          </p:cNvPr>
          <p:cNvSpPr>
            <a:spLocks noGrp="1"/>
          </p:cNvSpPr>
          <p:nvPr>
            <p:ph type="title"/>
          </p:nvPr>
        </p:nvSpPr>
        <p:spPr>
          <a:xfrm>
            <a:off x="838200" y="185532"/>
            <a:ext cx="10515600" cy="993912"/>
          </a:xfrm>
        </p:spPr>
        <p:txBody>
          <a:bodyPr>
            <a:norm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16DE94-8D89-4097-AD15-19FC1C96C602}"/>
              </a:ext>
            </a:extLst>
          </p:cNvPr>
          <p:cNvSpPr>
            <a:spLocks noGrp="1"/>
          </p:cNvSpPr>
          <p:nvPr>
            <p:ph idx="1"/>
          </p:nvPr>
        </p:nvSpPr>
        <p:spPr>
          <a:xfrm>
            <a:off x="838200" y="2398643"/>
            <a:ext cx="10515600" cy="4273826"/>
          </a:xfrm>
        </p:spPr>
        <p:txBody>
          <a:bodyPr>
            <a:normAutofit fontScale="70000" lnSpcReduction="20000"/>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In this report an information system’s development has been presented.</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As a future work, some additional  stuff could be implemented and integrated into the application code making it much more reliable and flexible ; especially what concerns payroll module , for instance.</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Apparently, the role of such systems is basic and essential within each company that wants to keep a really good control and record concerning its personnel data, functionality and performance on all levels in its structure.</a:t>
            </a:r>
          </a:p>
          <a:p>
            <a:pPr marL="0" indent="0">
              <a:buNone/>
            </a:pP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553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FA5D-C206-4E37-9FB6-14CD1398899D}"/>
              </a:ext>
            </a:extLst>
          </p:cNvPr>
          <p:cNvSpPr>
            <a:spLocks noGrp="1"/>
          </p:cNvSpPr>
          <p:nvPr>
            <p:ph type="title"/>
          </p:nvPr>
        </p:nvSpPr>
        <p:spPr>
          <a:xfrm>
            <a:off x="838200" y="365125"/>
            <a:ext cx="10515600" cy="1781727"/>
          </a:xfrm>
        </p:spPr>
        <p:txBody>
          <a:bodyPr>
            <a:normAutofit/>
          </a:bodyPr>
          <a:lstStyle/>
          <a:p>
            <a:r>
              <a:rPr lang="en-IN" sz="4000" dirty="0">
                <a:solidFill>
                  <a:schemeClr val="accent1"/>
                </a:solidFill>
                <a:latin typeface="Times New Roman" panose="02020603050405020304" pitchFamily="18"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4DDBC-EAE4-4A45-A6E2-9E9F78CD7575}"/>
              </a:ext>
            </a:extLst>
          </p:cNvPr>
          <p:cNvSpPr>
            <a:spLocks noGrp="1"/>
          </p:cNvSpPr>
          <p:nvPr>
            <p:ph idx="1"/>
          </p:nvPr>
        </p:nvSpPr>
        <p:spPr>
          <a:xfrm>
            <a:off x="838200" y="2146852"/>
            <a:ext cx="10515600" cy="3776870"/>
          </a:xfrm>
        </p:spPr>
        <p:txBody>
          <a:bodyPr>
            <a:normAutofit/>
          </a:bodyPr>
          <a:lstStyle/>
          <a:p>
            <a:pPr marL="0" indent="0">
              <a:buNone/>
            </a:pPr>
            <a:r>
              <a:rPr lang="en-IN" sz="3600" dirty="0">
                <a:solidFill>
                  <a:schemeClr val="accent2"/>
                </a:solidFill>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IN" sz="3600" dirty="0"/>
              <a:t> </a:t>
            </a:r>
            <a:r>
              <a:rPr lang="en-IN" sz="3200" dirty="0">
                <a:latin typeface="Times New Roman" panose="02020603050405020304" pitchFamily="18" charset="0"/>
                <a:cs typeface="Times New Roman" panose="02020603050405020304" pitchFamily="18" charset="0"/>
              </a:rPr>
              <a:t>Mysql  - 8.0</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Hibernate tools(Indigo) - 3.4.x</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Spring tools4(aka spring tool suite4) - 4.16.1.Release</a:t>
            </a:r>
          </a:p>
          <a:p>
            <a:pPr marL="0" indent="0">
              <a:buNone/>
            </a:pP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5438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8B1FC-D962-408A-8E2E-7210D73D7CEE}"/>
              </a:ext>
            </a:extLst>
          </p:cNvPr>
          <p:cNvSpPr>
            <a:spLocks noGrp="1"/>
          </p:cNvSpPr>
          <p:nvPr>
            <p:ph idx="1"/>
          </p:nvPr>
        </p:nvSpPr>
        <p:spPr>
          <a:xfrm>
            <a:off x="1442337" y="2462348"/>
            <a:ext cx="8825659" cy="3250096"/>
          </a:xfrm>
        </p:spPr>
        <p:txBody>
          <a:bodyPr>
            <a:normAutofit/>
          </a:bodyPr>
          <a:lstStyle/>
          <a:p>
            <a:pPr marL="0" indent="0">
              <a:buNone/>
            </a:pPr>
            <a:r>
              <a:rPr lang="en-US" sz="6000" dirty="0">
                <a:latin typeface="Times New Roman" panose="02020603050405020304" pitchFamily="18" charset="0"/>
                <a:cs typeface="Times New Roman" panose="02020603050405020304" pitchFamily="18" charset="0"/>
              </a:rPr>
              <a:t>        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32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C304-57BE-43C5-BE78-EB09D7498985}"/>
              </a:ext>
            </a:extLst>
          </p:cNvPr>
          <p:cNvSpPr>
            <a:spLocks noGrp="1"/>
          </p:cNvSpPr>
          <p:nvPr>
            <p:ph type="title"/>
          </p:nvPr>
        </p:nvSpPr>
        <p:spPr/>
        <p:txBody>
          <a:bodyPr>
            <a:normAutofit/>
          </a:bodyPr>
          <a:lstStyle/>
          <a:p>
            <a:r>
              <a:rPr lang="en-IN" sz="4000" dirty="0">
                <a:solidFill>
                  <a:schemeClr val="accent1"/>
                </a:solidFill>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3AF4AA-7B7E-49C1-8F17-DE90B50EFE4E}"/>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Earlier system were manual where there was no way of properly storing  information.</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Employee records were stored manually which lead to errors.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It was very difficult and required a lot of paperwork which makes the application time-consuming and not secured. </a:t>
            </a:r>
          </a:p>
          <a:p>
            <a:endParaRPr lang="en-IN" dirty="0"/>
          </a:p>
        </p:txBody>
      </p:sp>
    </p:spTree>
    <p:extLst>
      <p:ext uri="{BB962C8B-B14F-4D97-AF65-F5344CB8AC3E}">
        <p14:creationId xmlns:p14="http://schemas.microsoft.com/office/powerpoint/2010/main" val="2294965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64F2-622C-4DDE-B52E-97C2E6D2BFD5}"/>
              </a:ext>
            </a:extLst>
          </p:cNvPr>
          <p:cNvSpPr>
            <a:spLocks noGrp="1"/>
          </p:cNvSpPr>
          <p:nvPr>
            <p:ph type="title"/>
          </p:nvPr>
        </p:nvSpPr>
        <p:spPr/>
        <p:txBody>
          <a:bodyPr>
            <a:normAutofit/>
          </a:bodyPr>
          <a:lstStyle/>
          <a:p>
            <a:r>
              <a:rPr lang="en-IN" sz="4000" dirty="0">
                <a:solidFill>
                  <a:schemeClr val="accent1"/>
                </a:solidFill>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96472-93A9-44C0-AB1E-0D7B899DFBEC}"/>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Employee information system is easy to use applications which is created to manage the employee data.</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It is created to record the details of the employees.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This reduces the dependency on the manual system which could create errors. This system can easily help in tracking employee records.</a:t>
            </a: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342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5273-C13F-4747-A777-526BD2F83A53}"/>
              </a:ext>
            </a:extLst>
          </p:cNvPr>
          <p:cNvSpPr>
            <a:spLocks noGrp="1"/>
          </p:cNvSpPr>
          <p:nvPr>
            <p:ph type="title"/>
          </p:nvPr>
        </p:nvSpPr>
        <p:spPr>
          <a:xfrm>
            <a:off x="838200" y="1"/>
            <a:ext cx="10515600" cy="1205947"/>
          </a:xfrm>
        </p:spPr>
        <p:txBody>
          <a:bodyPr/>
          <a:lstStyle/>
          <a:p>
            <a:r>
              <a:rPr lang="en-IN" sz="4000" dirty="0">
                <a:solidFill>
                  <a:schemeClr val="accent1"/>
                </a:solidFill>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6990CC90-6F6E-49CB-9780-A4B1F3F2DCAE}"/>
              </a:ext>
            </a:extLst>
          </p:cNvPr>
          <p:cNvSpPr>
            <a:spLocks noGrp="1"/>
          </p:cNvSpPr>
          <p:nvPr>
            <p:ph idx="1"/>
          </p:nvPr>
        </p:nvSpPr>
        <p:spPr>
          <a:xfrm>
            <a:off x="838200" y="2385391"/>
            <a:ext cx="10515600" cy="3791572"/>
          </a:xfrm>
        </p:spPr>
        <p:txBody>
          <a:bodyPr>
            <a:normAutofit fontScale="62500" lnSpcReduction="20000"/>
          </a:bodyPr>
          <a:lstStyle/>
          <a:p>
            <a:pPr marL="0" indent="0">
              <a:buNone/>
            </a:pPr>
            <a:r>
              <a:rPr lang="en-IN" sz="3600" dirty="0">
                <a:solidFill>
                  <a:schemeClr val="accent2"/>
                </a:solidFill>
                <a:latin typeface="Times New Roman" panose="02020603050405020304" pitchFamily="18" charset="0"/>
                <a:cs typeface="Times New Roman" panose="02020603050405020304" pitchFamily="18" charset="0"/>
              </a:rPr>
              <a:t>Register module:</a:t>
            </a:r>
            <a:r>
              <a:rPr lang="en-IN" sz="4000" dirty="0"/>
              <a:t> </a:t>
            </a:r>
            <a:r>
              <a:rPr lang="en-IN" sz="3200" dirty="0">
                <a:latin typeface="Times New Roman" panose="02020603050405020304" pitchFamily="18" charset="0"/>
                <a:cs typeface="Times New Roman" panose="02020603050405020304" pitchFamily="18" charset="0"/>
              </a:rPr>
              <a:t>This module is used for the new employee where he or she can register themselves and get their login details</a:t>
            </a:r>
            <a:r>
              <a:rPr lang="en-IN" dirty="0"/>
              <a:t>.</a:t>
            </a:r>
            <a:endParaRPr lang="en-IN" sz="3600" dirty="0"/>
          </a:p>
          <a:p>
            <a:pPr marL="0" indent="0">
              <a:buNone/>
            </a:pPr>
            <a:r>
              <a:rPr lang="en-IN" sz="3600" dirty="0">
                <a:solidFill>
                  <a:schemeClr val="accent2"/>
                </a:solidFill>
                <a:latin typeface="Times New Roman" panose="02020603050405020304" pitchFamily="18" charset="0"/>
                <a:cs typeface="Times New Roman" panose="02020603050405020304" pitchFamily="18" charset="0"/>
              </a:rPr>
              <a:t>Login modules:</a:t>
            </a:r>
            <a:r>
              <a:rPr lang="en-IN" dirty="0">
                <a:solidFill>
                  <a:schemeClr val="accent2"/>
                </a:solidFill>
              </a:rPr>
              <a:t> </a:t>
            </a:r>
            <a:r>
              <a:rPr lang="en-IN" sz="3200" dirty="0">
                <a:latin typeface="Times New Roman" panose="02020603050405020304" pitchFamily="18" charset="0"/>
                <a:cs typeface="Times New Roman" panose="02020603050405020304" pitchFamily="18" charset="0"/>
              </a:rPr>
              <a:t>This module is created for login details of admin and the employee .There are different login details provided and both can login using their using their respective user id and password.</a:t>
            </a:r>
          </a:p>
          <a:p>
            <a:pPr marL="0" indent="0">
              <a:buNone/>
            </a:pPr>
            <a:r>
              <a:rPr lang="en-IN" sz="3600" dirty="0">
                <a:solidFill>
                  <a:schemeClr val="accent2"/>
                </a:solidFill>
                <a:latin typeface="Times New Roman" panose="02020603050405020304" pitchFamily="18" charset="0"/>
                <a:cs typeface="Times New Roman" panose="02020603050405020304" pitchFamily="18" charset="0"/>
              </a:rPr>
              <a:t>Manage employee module:</a:t>
            </a:r>
            <a:r>
              <a:rPr lang="en-IN" sz="4000" dirty="0">
                <a:solidFill>
                  <a:schemeClr val="accent2"/>
                </a:solidFill>
              </a:rPr>
              <a:t> </a:t>
            </a:r>
            <a:r>
              <a:rPr lang="en-IN" sz="4000" dirty="0"/>
              <a:t> </a:t>
            </a:r>
            <a:r>
              <a:rPr lang="en-IN" sz="3200" dirty="0">
                <a:latin typeface="Times New Roman" panose="02020603050405020304" pitchFamily="18" charset="0"/>
                <a:cs typeface="Times New Roman" panose="02020603050405020304" pitchFamily="18" charset="0"/>
              </a:rPr>
              <a:t>This module enables admin to add and edit employee records. It is also for viewing the each and every employee details by the admin.</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89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96D8-A235-4C55-9FA7-B7AF39FDF84A}"/>
              </a:ext>
            </a:extLst>
          </p:cNvPr>
          <p:cNvSpPr>
            <a:spLocks noGrp="1"/>
          </p:cNvSpPr>
          <p:nvPr>
            <p:ph type="title"/>
          </p:nvPr>
        </p:nvSpPr>
        <p:spPr/>
        <p:txBody>
          <a:bodyPr>
            <a:normAutofit/>
          </a:bodyPr>
          <a:lstStyle/>
          <a:p>
            <a:r>
              <a:rPr lang="en-IN" sz="4000" dirty="0">
                <a:solidFill>
                  <a:schemeClr val="accent1"/>
                </a:solidFill>
                <a:latin typeface="Times New Roman" panose="02020603050405020304" pitchFamily="18" charset="0"/>
                <a:cs typeface="Times New Roman" panose="02020603050405020304" pitchFamily="18" charset="0"/>
              </a:rPr>
              <a:t>Benefits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412734-ED73-4E56-88A3-97BB122E1997}"/>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IN" dirty="0"/>
              <a:t> </a:t>
            </a:r>
            <a:r>
              <a:rPr lang="en-IN" sz="3200" dirty="0">
                <a:latin typeface="Times New Roman" panose="02020603050405020304" pitchFamily="18" charset="0"/>
                <a:cs typeface="Times New Roman" panose="02020603050405020304" pitchFamily="18" charset="0"/>
              </a:rPr>
              <a:t>Efficiency and better accuracy.</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Boosted profitability,.</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Reduce Manual Errors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Higher productivity.</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Lower costs.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Data security.</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Increased employee engagement.</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331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DD8E-5E32-4329-A041-4ADA7B618BC7}"/>
              </a:ext>
            </a:extLst>
          </p:cNvPr>
          <p:cNvSpPr>
            <a:spLocks noGrp="1"/>
          </p:cNvSpPr>
          <p:nvPr>
            <p:ph type="title"/>
          </p:nvPr>
        </p:nvSpPr>
        <p:spPr/>
        <p:txBody>
          <a:bodyPr>
            <a:normAutofit/>
          </a:bodyPr>
          <a:lstStyle/>
          <a:p>
            <a:r>
              <a:rPr lang="en-IN" sz="4000" dirty="0">
                <a:solidFill>
                  <a:schemeClr val="accent1"/>
                </a:solidFill>
                <a:latin typeface="Times New Roman" panose="02020603050405020304" pitchFamily="18" charset="0"/>
                <a:cs typeface="Times New Roman" panose="02020603050405020304" pitchFamily="18" charset="0"/>
              </a:rPr>
              <a:t>Advantage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8B07D3-1AFA-42AE-BBCF-73DE4912C0DA}"/>
              </a:ext>
            </a:extLst>
          </p:cNvPr>
          <p:cNvSpPr>
            <a:spLocks noGrp="1"/>
          </p:cNvSpPr>
          <p:nvPr>
            <p:ph idx="1"/>
          </p:nvPr>
        </p:nvSpPr>
        <p:spPr>
          <a:xfrm>
            <a:off x="838200" y="2093843"/>
            <a:ext cx="10515600" cy="3790122"/>
          </a:xfrm>
        </p:spPr>
        <p:txBody>
          <a:bodyPr>
            <a:normAutofit fontScale="92500" lnSpcReduction="20000"/>
          </a:bodyPr>
          <a:lstStyle/>
          <a:p>
            <a:pPr>
              <a:buFont typeface="Wingdings" panose="05000000000000000000" pitchFamily="2" charset="2"/>
              <a:buChar char="Ø"/>
            </a:pPr>
            <a:r>
              <a:rPr lang="en-IN" dirty="0"/>
              <a:t> </a:t>
            </a:r>
            <a:r>
              <a:rPr lang="en-IN" sz="3600" dirty="0">
                <a:latin typeface="Times New Roman" panose="02020603050405020304" pitchFamily="18" charset="0"/>
                <a:cs typeface="Times New Roman" panose="02020603050405020304" pitchFamily="18" charset="0"/>
              </a:rPr>
              <a:t>Manage employees </a:t>
            </a:r>
            <a:r>
              <a:rPr lang="en-IN" sz="3600" dirty="0" smtClean="0">
                <a:latin typeface="Times New Roman" panose="02020603050405020304" pitchFamily="18" charset="0"/>
                <a:cs typeface="Times New Roman" panose="02020603050405020304" pitchFamily="18" charset="0"/>
              </a:rPr>
              <a:t>effectively</a:t>
            </a:r>
            <a:r>
              <a:rPr lang="en-IN" sz="3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 Productive</a:t>
            </a:r>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 Engaged and Happy.</a:t>
            </a:r>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 provide seamless working experience.</a:t>
            </a:r>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 With convenient automation and centralized data.</a:t>
            </a:r>
          </a:p>
          <a:p>
            <a:pPr>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981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7FE7-E963-43D7-A178-373D10E21BE4}"/>
              </a:ext>
            </a:extLst>
          </p:cNvPr>
          <p:cNvSpPr>
            <a:spLocks noGrp="1"/>
          </p:cNvSpPr>
          <p:nvPr>
            <p:ph type="title"/>
          </p:nvPr>
        </p:nvSpPr>
        <p:spPr>
          <a:xfrm>
            <a:off x="969423" y="907407"/>
            <a:ext cx="8761413" cy="706964"/>
          </a:xfrm>
        </p:spPr>
        <p:txBody>
          <a:bodyPr/>
          <a:lstStyle/>
          <a:p>
            <a:r>
              <a:rPr lang="en-US" sz="4000" dirty="0">
                <a:latin typeface="Times New Roman" panose="02020603050405020304" pitchFamily="18" charset="0"/>
                <a:cs typeface="Times New Roman" panose="02020603050405020304" pitchFamily="18" charset="0"/>
              </a:rPr>
              <a:t>Mysql</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B7ED3D-F94A-48BB-8E9C-F7F6AF212D49}"/>
              </a:ext>
            </a:extLst>
          </p:cNvPr>
          <p:cNvSpPr>
            <a:spLocks noGrp="1"/>
          </p:cNvSpPr>
          <p:nvPr>
            <p:ph idx="1"/>
          </p:nvPr>
        </p:nvSpPr>
        <p:spPr>
          <a:xfrm>
            <a:off x="1194143" y="2031938"/>
            <a:ext cx="9491274" cy="4187686"/>
          </a:xfrm>
        </p:spPr>
        <p:txBody>
          <a:bodyPr>
            <a:normAutofit fontScale="85000" lnSpcReduction="10000"/>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Mysql provides connectivity for client applications developed in the java programming language with Mysql connector</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Mysql is a Relational database management system (RDBMS) that offers a variety of features ,including .it allows us to use rows, columns ,and indexes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Implements the java database connectivity (JDBC)API, as well as a number of value- adding extension of it.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110300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559</TotalTime>
  <Words>720</Words>
  <Application>Microsoft Office PowerPoint</Application>
  <PresentationFormat>Widescreen</PresentationFormat>
  <Paragraphs>65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Tw Cen MT</vt:lpstr>
      <vt:lpstr>Wingdings</vt:lpstr>
      <vt:lpstr>Droplet</vt:lpstr>
      <vt:lpstr>EMPLOYEE MANAGEMENT                             SYSTEM</vt:lpstr>
      <vt:lpstr>OBJECTIVE</vt:lpstr>
      <vt:lpstr>System Requirements</vt:lpstr>
      <vt:lpstr>Existing System:</vt:lpstr>
      <vt:lpstr>Proposed System</vt:lpstr>
      <vt:lpstr>Modules</vt:lpstr>
      <vt:lpstr>Benefits</vt:lpstr>
      <vt:lpstr>Advantage</vt:lpstr>
      <vt:lpstr>Mysql</vt:lpstr>
      <vt:lpstr>Hibernate Framework:</vt:lpstr>
      <vt:lpstr>Spring Framework: </vt:lpstr>
      <vt:lpstr>Coding</vt:lpstr>
      <vt:lpstr>PowerPoint Presentation</vt:lpstr>
      <vt:lpstr>PowerPoint Presentation</vt:lpstr>
      <vt:lpstr>PowerPoint Presentation</vt:lpstr>
      <vt:lpstr>Output Add Employee</vt:lpstr>
      <vt:lpstr>PowerPoint Presentation</vt:lpstr>
      <vt:lpstr>PowerPoint Presentation</vt:lpstr>
      <vt:lpstr>PowerPoint Presentation</vt:lpstr>
      <vt:lpstr>PowerPoint Presentation</vt:lpstr>
      <vt:lpstr>PowerPoint Presentation</vt:lpstr>
      <vt:lpstr>Update Employee</vt:lpstr>
      <vt:lpstr>PowerPoint Presentation</vt:lpstr>
      <vt:lpstr>PowerPoint Presentation</vt:lpstr>
      <vt:lpstr>PowerPoint Presentation</vt:lpstr>
      <vt:lpstr>Delete Employee</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HP</dc:creator>
  <cp:lastModifiedBy>Magesh</cp:lastModifiedBy>
  <cp:revision>27</cp:revision>
  <dcterms:created xsi:type="dcterms:W3CDTF">2022-11-23T13:37:17Z</dcterms:created>
  <dcterms:modified xsi:type="dcterms:W3CDTF">2022-11-24T07:35:36Z</dcterms:modified>
</cp:coreProperties>
</file>