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8" r:id="rId6"/>
    <p:sldId id="261" r:id="rId7"/>
    <p:sldId id="262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495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9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1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7913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0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3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5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896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500" dirty="0" err="1"/>
              <a:t>Sistem</a:t>
            </a:r>
            <a:r>
              <a:rPr sz="4500" dirty="0"/>
              <a:t> de </a:t>
            </a:r>
            <a:r>
              <a:rPr sz="4500" dirty="0" err="1"/>
              <a:t>Împrumuturi</a:t>
            </a:r>
            <a:r>
              <a:rPr sz="4500" dirty="0"/>
              <a:t> DeFi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RO" dirty="0"/>
              <a:t>De Sumurduc Teodora</a:t>
            </a:r>
          </a:p>
          <a:p>
            <a:pPr algn="r"/>
            <a:r>
              <a:rPr lang="ro-RO" dirty="0"/>
              <a:t>Sumurduc Alexandru</a:t>
            </a:r>
          </a:p>
          <a:p>
            <a:pPr algn="r"/>
            <a:r>
              <a:rPr lang="ro-RO" dirty="0" err="1"/>
              <a:t>Legian</a:t>
            </a:r>
            <a:r>
              <a:rPr lang="ro-RO" dirty="0"/>
              <a:t> Andrei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Concluzie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Sistem DeFi funcțional, ușor de extins</a:t>
            </a:r>
          </a:p>
          <a:p>
            <a:r>
              <a:t>Oferă transparență și acces global</a:t>
            </a:r>
          </a:p>
          <a:p>
            <a:r>
              <a:t>Bază solidă pentru dezvoltări viitoare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Scop: </a:t>
            </a:r>
            <a:r>
              <a:rPr dirty="0" err="1"/>
              <a:t>acces</a:t>
            </a:r>
            <a:r>
              <a:rPr dirty="0"/>
              <a:t> la </a:t>
            </a:r>
            <a:r>
              <a:rPr dirty="0" err="1"/>
              <a:t>împrumuturi</a:t>
            </a:r>
            <a:r>
              <a:rPr dirty="0"/>
              <a:t> </a:t>
            </a:r>
            <a:r>
              <a:rPr dirty="0" err="1"/>
              <a:t>fără</a:t>
            </a:r>
            <a:r>
              <a:rPr dirty="0"/>
              <a:t> </a:t>
            </a:r>
            <a:r>
              <a:rPr dirty="0" err="1"/>
              <a:t>intermediari</a:t>
            </a:r>
            <a:endParaRPr dirty="0"/>
          </a:p>
          <a:p>
            <a:r>
              <a:rPr dirty="0" err="1"/>
              <a:t>Tehnologie</a:t>
            </a:r>
            <a:r>
              <a:rPr dirty="0"/>
              <a:t>: </a:t>
            </a:r>
            <a:r>
              <a:rPr dirty="0" err="1"/>
              <a:t>contracte</a:t>
            </a:r>
            <a:r>
              <a:rPr dirty="0"/>
              <a:t> </a:t>
            </a:r>
            <a:r>
              <a:rPr dirty="0" err="1"/>
              <a:t>inteligente</a:t>
            </a:r>
            <a:r>
              <a:rPr dirty="0"/>
              <a:t> pe blockchain</a:t>
            </a:r>
          </a:p>
          <a:p>
            <a:r>
              <a:rPr dirty="0" err="1"/>
              <a:t>Valută</a:t>
            </a:r>
            <a:r>
              <a:rPr dirty="0"/>
              <a:t>: Ethereum (ETH)</a:t>
            </a:r>
          </a:p>
          <a:p>
            <a:r>
              <a:rPr dirty="0" err="1"/>
              <a:t>Beneficii</a:t>
            </a:r>
            <a:r>
              <a:rPr dirty="0"/>
              <a:t>: </a:t>
            </a:r>
            <a:r>
              <a:rPr dirty="0" err="1"/>
              <a:t>transparență</a:t>
            </a:r>
            <a:r>
              <a:rPr dirty="0"/>
              <a:t>, </a:t>
            </a:r>
            <a:r>
              <a:rPr dirty="0" err="1"/>
              <a:t>descentralizare</a:t>
            </a:r>
            <a:r>
              <a:rPr dirty="0"/>
              <a:t>, </a:t>
            </a:r>
            <a:r>
              <a:rPr dirty="0" err="1"/>
              <a:t>automatizare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Caracteristici Cheie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Fără intermediari – doar cod</a:t>
            </a:r>
          </a:p>
          <a:p>
            <a:r>
              <a:t>On-chain – totul este public și verificabil</a:t>
            </a:r>
          </a:p>
          <a:p>
            <a:r>
              <a:t>Automatizare completă (dobânzi, rambursări)</a:t>
            </a:r>
          </a:p>
          <a:p>
            <a:r>
              <a:t>Reputație anonimă (Zero Knowledge Proofs)</a:t>
            </a:r>
          </a:p>
          <a:p>
            <a:r>
              <a:t>Integrare CeFi (ex: Binance)</a:t>
            </a:r>
          </a:p>
          <a:p>
            <a:r>
              <a:t>Pool-uri cu risc asumat (conservator vs. high-risk)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Studii de Caz (UX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Împrumut</a:t>
            </a:r>
            <a:r>
              <a:rPr dirty="0"/>
              <a:t> – cu </a:t>
            </a:r>
            <a:r>
              <a:rPr dirty="0" err="1"/>
              <a:t>dobândă</a:t>
            </a:r>
            <a:r>
              <a:rPr dirty="0"/>
              <a:t> 10%</a:t>
            </a:r>
          </a:p>
          <a:p>
            <a:r>
              <a:rPr dirty="0" err="1"/>
              <a:t>Depunere</a:t>
            </a:r>
            <a:r>
              <a:rPr dirty="0"/>
              <a:t> – </a:t>
            </a:r>
            <a:r>
              <a:rPr dirty="0" err="1"/>
              <a:t>devii</a:t>
            </a:r>
            <a:r>
              <a:rPr dirty="0"/>
              <a:t> creditor</a:t>
            </a:r>
          </a:p>
          <a:p>
            <a:r>
              <a:rPr dirty="0" err="1"/>
              <a:t>Rambursare</a:t>
            </a:r>
            <a:r>
              <a:rPr dirty="0"/>
              <a:t> – </a:t>
            </a:r>
            <a:r>
              <a:rPr dirty="0" err="1"/>
              <a:t>returnezi</a:t>
            </a:r>
            <a:r>
              <a:rPr dirty="0"/>
              <a:t> </a:t>
            </a:r>
            <a:r>
              <a:rPr dirty="0" err="1"/>
              <a:t>suma</a:t>
            </a:r>
            <a:r>
              <a:rPr dirty="0"/>
              <a:t> + </a:t>
            </a:r>
            <a:r>
              <a:rPr dirty="0" err="1"/>
              <a:t>dobândă</a:t>
            </a:r>
            <a:endParaRPr dirty="0"/>
          </a:p>
          <a:p>
            <a:r>
              <a:rPr dirty="0" err="1"/>
              <a:t>Retragere</a:t>
            </a:r>
            <a:r>
              <a:rPr dirty="0"/>
              <a:t> – </a:t>
            </a:r>
            <a:r>
              <a:rPr dirty="0" err="1"/>
              <a:t>scoți</a:t>
            </a:r>
            <a:r>
              <a:rPr dirty="0"/>
              <a:t> </a:t>
            </a:r>
            <a:r>
              <a:rPr dirty="0" err="1"/>
              <a:t>suma</a:t>
            </a:r>
            <a:r>
              <a:rPr dirty="0"/>
              <a:t> din fond</a:t>
            </a:r>
          </a:p>
          <a:p>
            <a:r>
              <a:rPr dirty="0" err="1"/>
              <a:t>Istoric</a:t>
            </a:r>
            <a:r>
              <a:rPr dirty="0"/>
              <a:t> – </a:t>
            </a:r>
            <a:r>
              <a:rPr dirty="0" err="1"/>
              <a:t>vizualizezi</a:t>
            </a:r>
            <a:r>
              <a:rPr dirty="0"/>
              <a:t> </a:t>
            </a:r>
            <a:r>
              <a:rPr dirty="0" err="1"/>
              <a:t>toate</a:t>
            </a:r>
            <a:r>
              <a:rPr dirty="0"/>
              <a:t> </a:t>
            </a:r>
            <a:r>
              <a:rPr dirty="0" err="1"/>
              <a:t>tranzacțiile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2A6EFF-3A34-1B68-50C6-7A2CFFBA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22291B7-A23B-6D43-3E03-0A33825FD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E9B1E1-9C10-E4FB-D463-B60152606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r="37805"/>
          <a:stretch/>
        </p:blipFill>
        <p:spPr bwMode="auto">
          <a:xfrm>
            <a:off x="1868337" y="76199"/>
            <a:ext cx="5533127" cy="66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3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04003"/>
            <a:ext cx="7200900" cy="1485900"/>
          </a:xfrm>
        </p:spPr>
        <p:txBody>
          <a:bodyPr/>
          <a:lstStyle/>
          <a:p>
            <a:r>
              <a:rPr dirty="0" err="1"/>
              <a:t>Diagrama</a:t>
            </a:r>
            <a:r>
              <a:rPr dirty="0"/>
              <a:t> Workflow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0EEF489-84E6-5AB7-A470-58636154C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239" y="1231548"/>
            <a:ext cx="4462732" cy="550280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Structura</a:t>
            </a:r>
            <a:r>
              <a:rPr dirty="0"/>
              <a:t> </a:t>
            </a:r>
            <a:r>
              <a:rPr dirty="0" err="1"/>
              <a:t>Contractului</a:t>
            </a:r>
            <a:r>
              <a:rPr dirty="0"/>
              <a:t> Smart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Structuri</a:t>
            </a:r>
            <a:r>
              <a:rPr dirty="0"/>
              <a:t>: Loan, arrays, mappings</a:t>
            </a:r>
          </a:p>
          <a:p>
            <a:r>
              <a:rPr dirty="0" err="1"/>
              <a:t>Evenimente</a:t>
            </a:r>
            <a:r>
              <a:rPr dirty="0"/>
              <a:t>: Lend, </a:t>
            </a:r>
            <a:r>
              <a:rPr dirty="0" err="1"/>
              <a:t>PayLoan</a:t>
            </a:r>
            <a:r>
              <a:rPr dirty="0"/>
              <a:t>, </a:t>
            </a:r>
            <a:r>
              <a:rPr dirty="0" err="1"/>
              <a:t>LoanMade</a:t>
            </a:r>
            <a:endParaRPr dirty="0"/>
          </a:p>
          <a:p>
            <a:r>
              <a:rPr dirty="0" err="1"/>
              <a:t>Funcții</a:t>
            </a:r>
            <a:r>
              <a:rPr dirty="0"/>
              <a:t>: </a:t>
            </a:r>
            <a:r>
              <a:rPr dirty="0" err="1"/>
              <a:t>createLoan</a:t>
            </a:r>
            <a:r>
              <a:rPr dirty="0"/>
              <a:t>, lend, </a:t>
            </a:r>
            <a:r>
              <a:rPr dirty="0" err="1"/>
              <a:t>payLoan</a:t>
            </a:r>
            <a:r>
              <a:rPr dirty="0"/>
              <a:t>, withdraw</a:t>
            </a:r>
          </a:p>
          <a:p>
            <a:r>
              <a:rPr dirty="0" err="1"/>
              <a:t>Protecție</a:t>
            </a:r>
            <a:r>
              <a:rPr dirty="0"/>
              <a:t>: </a:t>
            </a:r>
            <a:r>
              <a:rPr dirty="0" err="1"/>
              <a:t>validări</a:t>
            </a:r>
            <a:r>
              <a:rPr dirty="0"/>
              <a:t> cu require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 cu alte Platforme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Aave</a:t>
            </a:r>
            <a:r>
              <a:rPr dirty="0"/>
              <a:t>: UI </a:t>
            </a:r>
            <a:r>
              <a:rPr dirty="0" err="1"/>
              <a:t>profesional</a:t>
            </a:r>
            <a:r>
              <a:rPr dirty="0"/>
              <a:t>, </a:t>
            </a:r>
            <a:r>
              <a:rPr dirty="0" err="1"/>
              <a:t>scalabil</a:t>
            </a:r>
            <a:r>
              <a:rPr dirty="0"/>
              <a:t>, </a:t>
            </a:r>
            <a:r>
              <a:rPr dirty="0" err="1"/>
              <a:t>dar</a:t>
            </a:r>
            <a:r>
              <a:rPr dirty="0"/>
              <a:t> </a:t>
            </a:r>
            <a:r>
              <a:rPr dirty="0" err="1"/>
              <a:t>costuri</a:t>
            </a:r>
            <a:r>
              <a:rPr dirty="0"/>
              <a:t> </a:t>
            </a:r>
            <a:r>
              <a:rPr dirty="0" err="1"/>
              <a:t>mari</a:t>
            </a:r>
            <a:endParaRPr dirty="0"/>
          </a:p>
          <a:p>
            <a:r>
              <a:rPr dirty="0"/>
              <a:t>Goldfinch: </a:t>
            </a:r>
            <a:r>
              <a:rPr dirty="0" err="1"/>
              <a:t>Fără</a:t>
            </a:r>
            <a:r>
              <a:rPr dirty="0"/>
              <a:t> </a:t>
            </a:r>
            <a:r>
              <a:rPr dirty="0" err="1"/>
              <a:t>colateral</a:t>
            </a:r>
            <a:r>
              <a:rPr dirty="0"/>
              <a:t>, </a:t>
            </a:r>
            <a:r>
              <a:rPr dirty="0" err="1"/>
              <a:t>dar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companii</a:t>
            </a:r>
            <a:endParaRPr dirty="0"/>
          </a:p>
          <a:p>
            <a:r>
              <a:rPr dirty="0"/>
              <a:t>Uniswap: Non-custodial, </a:t>
            </a:r>
            <a:r>
              <a:rPr dirty="0" err="1"/>
              <a:t>dar</a:t>
            </a:r>
            <a:r>
              <a:rPr dirty="0"/>
              <a:t> slippage mare</a:t>
            </a:r>
          </a:p>
          <a:p>
            <a:r>
              <a:rPr dirty="0"/>
              <a:t>Compound: Popular, </a:t>
            </a:r>
            <a:r>
              <a:rPr dirty="0" err="1"/>
              <a:t>dar</a:t>
            </a:r>
            <a:r>
              <a:rPr dirty="0"/>
              <a:t> </a:t>
            </a:r>
            <a:r>
              <a:rPr dirty="0" err="1"/>
              <a:t>fără</a:t>
            </a:r>
            <a:r>
              <a:rPr dirty="0"/>
              <a:t> </a:t>
            </a:r>
            <a:r>
              <a:rPr dirty="0" err="1"/>
              <a:t>împrumuturi</a:t>
            </a:r>
            <a:r>
              <a:rPr dirty="0"/>
              <a:t> </a:t>
            </a:r>
            <a:r>
              <a:rPr dirty="0" err="1"/>
              <a:t>fără</a:t>
            </a:r>
            <a:r>
              <a:rPr dirty="0"/>
              <a:t> </a:t>
            </a:r>
            <a:r>
              <a:rPr dirty="0" err="1"/>
              <a:t>colateral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Tool-uri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96528"/>
            <a:ext cx="7200900" cy="4170872"/>
          </a:xfrm>
        </p:spPr>
        <p:txBody>
          <a:bodyPr/>
          <a:lstStyle/>
          <a:p>
            <a:endParaRPr dirty="0"/>
          </a:p>
          <a:p>
            <a:r>
              <a:rPr dirty="0"/>
              <a:t>Node.js</a:t>
            </a:r>
            <a:endParaRPr lang="ro-RO" dirty="0"/>
          </a:p>
          <a:p>
            <a:r>
              <a:rPr dirty="0"/>
              <a:t>NPM</a:t>
            </a:r>
            <a:endParaRPr lang="ro-RO" dirty="0"/>
          </a:p>
          <a:p>
            <a:r>
              <a:rPr dirty="0"/>
              <a:t>Solidity</a:t>
            </a:r>
          </a:p>
          <a:p>
            <a:r>
              <a:rPr dirty="0"/>
              <a:t>Ganache</a:t>
            </a:r>
            <a:endParaRPr lang="ro-RO" dirty="0"/>
          </a:p>
          <a:p>
            <a:r>
              <a:rPr dirty="0"/>
              <a:t>Truffle</a:t>
            </a:r>
            <a:endParaRPr lang="ro-RO" dirty="0"/>
          </a:p>
          <a:p>
            <a:r>
              <a:rPr dirty="0"/>
              <a:t>Chai</a:t>
            </a:r>
          </a:p>
          <a:p>
            <a:r>
              <a:rPr dirty="0"/>
              <a:t>Lite-server</a:t>
            </a:r>
            <a:endParaRPr lang="ro-RO" dirty="0"/>
          </a:p>
          <a:p>
            <a:r>
              <a:rPr dirty="0"/>
              <a:t>Web3.js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unchiere">
  <a:themeElements>
    <a:clrScheme name="Trunchier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Trunchier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unchier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TM10001105[[fn=Trunchiere]]</Template>
  <TotalTime>18</TotalTime>
  <Words>220</Words>
  <Application>Microsoft Office PowerPoint</Application>
  <PresentationFormat>Expunere pe ecran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Trunchiere</vt:lpstr>
      <vt:lpstr>Sistem de Împrumuturi DeFi</vt:lpstr>
      <vt:lpstr>Introducere</vt:lpstr>
      <vt:lpstr>Caracteristici Cheie</vt:lpstr>
      <vt:lpstr>Studii de Caz (UX Flow)</vt:lpstr>
      <vt:lpstr>Prezentare PowerPoint</vt:lpstr>
      <vt:lpstr>Diagrama Workflow</vt:lpstr>
      <vt:lpstr>Structura Contractului Smart</vt:lpstr>
      <vt:lpstr>Comparativ cu alte Platforme</vt:lpstr>
      <vt:lpstr>Tool-uri Software</vt:lpstr>
      <vt:lpstr>Concluzie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TEODORA SUMURDUC</cp:lastModifiedBy>
  <cp:revision>2</cp:revision>
  <dcterms:created xsi:type="dcterms:W3CDTF">2013-01-27T09:14:16Z</dcterms:created>
  <dcterms:modified xsi:type="dcterms:W3CDTF">2025-05-15T18:04:20Z</dcterms:modified>
  <cp:category/>
</cp:coreProperties>
</file>