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Generated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AI-Powered Template Generation Engine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Based on analysis of the uploaded documents, this executive summary provides key insights and strategic recommendations.</a:t>
            </a:r>
          </a:p>
          <a:p>
            <a:pPr>
              <a:defRPr sz="1800"/>
            </a:pPr>
            <a:r>
              <a:t>Key Highlights:</a:t>
            </a:r>
          </a:p>
          <a:p>
            <a:pPr>
              <a:defRPr sz="1800"/>
            </a:pPr>
            <a:r>
              <a:t>- Comprehensive analysis reveals significant opportunities for improvement</a:t>
            </a:r>
          </a:p>
          <a:p>
            <a:pPr>
              <a:defRPr sz="1800"/>
            </a:pPr>
            <a:r>
              <a:t>- Data-driven insights support strategic decision making</a:t>
            </a:r>
          </a:p>
          <a:p>
            <a:pPr>
              <a:defRPr sz="1800"/>
            </a:pPr>
            <a:r>
              <a:t>- Implementation recommendations align with organizational objectives</a:t>
            </a:r>
          </a:p>
          <a:p>
            <a:pPr>
              <a:defRPr sz="1800"/>
            </a:pPr>
            <a:r>
              <a:t>The findings indicate strong performance indicators across multiple metrics</a:t>
            </a:r>
          </a:p>
          <a:p>
            <a:pPr>
              <a:defRPr sz="1800"/>
            </a:pPr>
            <a:r>
              <a:t>[Source: Annual_Report_2024.docx, page 1]. Strategic initiatives should focus on leveraging these insights for maximum organizational impact.</a:t>
            </a:r>
          </a:p>
          <a:p>
            <a:pPr lvl="1">
              <a:defRPr sz="1600"/>
            </a:pPr>
            <a:r>
              <a:t>•Note: This is demo content. Connect a valid OpenAI API key for AI-generated analysis.•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The analysis reveals several critical findings that warrant immediate attention and strategic action.</a:t>
            </a:r>
          </a:p>
          <a:p>
            <a:pPr>
              <a:defRPr sz="1800"/>
            </a:pPr>
            <a:r>
              <a:t>Primary Findings:</a:t>
            </a:r>
          </a:p>
          <a:p>
            <a:pPr>
              <a:defRPr sz="1800"/>
            </a:pPr>
            <a:r>
              <a:t>1. Performance Metrics: Analysis demonstrates strong baseline performance with opportunities for optimization</a:t>
            </a:r>
          </a:p>
          <a:p>
            <a:pPr>
              <a:defRPr sz="1800"/>
            </a:pPr>
            <a:r>
              <a:t>[Source: Annual_Report_2024.docx, page 2]</a:t>
            </a:r>
          </a:p>
          <a:p>
            <a:pPr>
              <a:defRPr sz="1800"/>
            </a:pPr>
            <a:r>
              <a:t>2. Operational Efficiency: Current processes show potential for 15-25% efficiency improvements through targeted interventions</a:t>
            </a:r>
          </a:p>
          <a:p>
            <a:pPr>
              <a:defRPr sz="1800"/>
            </a:pPr>
            <a:r>
              <a:t>3. Risk Assessment: Identified key risk factors that require mitigation strategies and ongoing monitoring</a:t>
            </a:r>
          </a:p>
          <a:p>
            <a:pPr>
              <a:defRPr sz="1800"/>
            </a:pPr>
            <a:r>
              <a:t>Supporting Evidence:</a:t>
            </a:r>
          </a:p>
          <a:p>
            <a:pPr>
              <a:defRPr sz="1800"/>
            </a:pPr>
            <a:r>
              <a:t>The data consistently supports these conclusions across multiple evaluation criteria</a:t>
            </a:r>
          </a:p>
          <a:p>
            <a:pPr>
              <a:defRPr sz="1800"/>
            </a:pPr>
            <a:r>
              <a:t>[Source: Annual_Report_2024.docx, page 3].</a:t>
            </a:r>
          </a:p>
          <a:p>
            <a:pPr lvl="1">
              <a:defRPr sz="1600"/>
            </a:pPr>
            <a:r>
              <a:t>•Note: This is demo content. Connect a valid OpenAI API key for AI-generated analysis.•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Based on comprehensive analysis of the source materials, the following conclusions and recommendations emerge:</a:t>
            </a:r>
          </a:p>
          <a:p>
            <a:pPr>
              <a:defRPr sz="1800"/>
            </a:pPr>
            <a:r>
              <a:t>Strategic Recommendations:</a:t>
            </a:r>
          </a:p>
          <a:p>
            <a:pPr>
              <a:defRPr sz="1800"/>
            </a:pPr>
            <a:r>
              <a:t>1. Immediate Actions: Implement high-priority initiatives within the next 90 days</a:t>
            </a:r>
          </a:p>
          <a:p>
            <a:pPr>
              <a:defRPr sz="1800"/>
            </a:pPr>
            <a:r>
              <a:t>2. Medium-term Goals: Establish sustainable processes for ongoing improvement</a:t>
            </a:r>
          </a:p>
          <a:p>
            <a:pPr>
              <a:defRPr sz="1800"/>
            </a:pPr>
            <a:r>
              <a:t>3. Long-term Vision: Align strategic objectives with organizational mission</a:t>
            </a:r>
          </a:p>
          <a:p>
            <a:pPr>
              <a:defRPr sz="1800"/>
            </a:pPr>
            <a:r>
              <a:t>Implementation Roadmap:</a:t>
            </a:r>
          </a:p>
          <a:p>
            <a:pPr>
              <a:defRPr sz="1800"/>
            </a:pPr>
            <a:r>
              <a:t>- Phase 1: Foundation building and stakeholder alignment</a:t>
            </a:r>
          </a:p>
          <a:p>
            <a:pPr>
              <a:defRPr sz="1800"/>
            </a:pPr>
            <a:r>
              <a:t>- Phase 2: Pilot program execution and feedback integration</a:t>
            </a:r>
          </a:p>
          <a:p>
            <a:pPr>
              <a:defRPr sz="1800"/>
            </a:pPr>
            <a:r>
              <a:t>- Phase 3: Full-scale implementation and performance monitoring</a:t>
            </a:r>
          </a:p>
          <a:p>
            <a:pPr>
              <a:defRPr sz="1800"/>
            </a:pPr>
            <a:r>
              <a:t>The evidence strongly supports these recommendations as the optimal path forward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