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1.xlsx]Sheet1!PivotTable1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empolyee performance analaysis</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C582-4465-8311-B4CEA1F60C8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C582-4465-8311-B4CEA1F60C8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C582-4465-8311-B4CEA1F60C8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C582-4465-8311-B4CEA1F60C8C}"/>
            </c:ext>
          </c:extLst>
        </c:ser>
        <c:dLbls>
          <c:showLegendKey val="0"/>
          <c:showVal val="0"/>
          <c:showCatName val="0"/>
          <c:showSerName val="0"/>
          <c:showPercent val="0"/>
          <c:showBubbleSize val="0"/>
        </c:dLbls>
        <c:gapWidth val="219"/>
        <c:overlap val="-27"/>
        <c:axId val="418661200"/>
        <c:axId val="418657360"/>
      </c:barChart>
      <c:catAx>
        <c:axId val="41866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57360"/>
        <c:crosses val="autoZero"/>
        <c:auto val="1"/>
        <c:lblAlgn val="ctr"/>
        <c:lblOffset val="100"/>
        <c:noMultiLvlLbl val="0"/>
      </c:catAx>
      <c:valAx>
        <c:axId val="41865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61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1.xlsx]Sheet1!PivotTable1</c:name>
    <c:fmtId val="2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1"/>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D46-4CA1-9CA9-9DEE74D1D88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D46-4CA1-9CA9-9DEE74D1D88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D46-4CA1-9CA9-9DEE74D1D88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D46-4CA1-9CA9-9DEE74D1D88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D46-4CA1-9CA9-9DEE74D1D88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D46-4CA1-9CA9-9DEE74D1D88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D46-4CA1-9CA9-9DEE74D1D88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D46-4CA1-9CA9-9DEE74D1D88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D46-4CA1-9CA9-9DEE74D1D88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D46-4CA1-9CA9-9DEE74D1D88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D46-4CA1-9CA9-9DEE74D1D885}"/>
            </c:ext>
          </c:extLst>
        </c:ser>
        <c:ser>
          <c:idx val="2"/>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D46-4CA1-9CA9-9DEE74D1D88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D46-4CA1-9CA9-9DEE74D1D88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D46-4CA1-9CA9-9DEE74D1D88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D46-4CA1-9CA9-9DEE74D1D88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D46-4CA1-9CA9-9DEE74D1D88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D46-4CA1-9CA9-9DEE74D1D88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D46-4CA1-9CA9-9DEE74D1D88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D46-4CA1-9CA9-9DEE74D1D88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D46-4CA1-9CA9-9DEE74D1D88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D46-4CA1-9CA9-9DEE74D1D88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D46-4CA1-9CA9-9DEE74D1D885}"/>
            </c:ext>
          </c:extLst>
        </c:ser>
        <c:ser>
          <c:idx val="3"/>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D46-4CA1-9CA9-9DEE74D1D88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D46-4CA1-9CA9-9DEE74D1D88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D46-4CA1-9CA9-9DEE74D1D88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D46-4CA1-9CA9-9DEE74D1D88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D46-4CA1-9CA9-9DEE74D1D88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D46-4CA1-9CA9-9DEE74D1D88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D46-4CA1-9CA9-9DEE74D1D88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D46-4CA1-9CA9-9DEE74D1D88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D46-4CA1-9CA9-9DEE74D1D88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D46-4CA1-9CA9-9DEE74D1D88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D46-4CA1-9CA9-9DEE74D1D885}"/>
            </c:ext>
          </c:extLst>
        </c:ser>
        <c:ser>
          <c:idx val="0"/>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D46-4CA1-9CA9-9DEE74D1D88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D46-4CA1-9CA9-9DEE74D1D88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D46-4CA1-9CA9-9DEE74D1D88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D46-4CA1-9CA9-9DEE74D1D88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D46-4CA1-9CA9-9DEE74D1D88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D46-4CA1-9CA9-9DEE74D1D88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D46-4CA1-9CA9-9DEE74D1D88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D46-4CA1-9CA9-9DEE74D1D88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D46-4CA1-9CA9-9DEE74D1D88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D46-4CA1-9CA9-9DEE74D1D88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D46-4CA1-9CA9-9DEE74D1D885}"/>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519454411718326"/>
          <c:y val="0.24706626404617904"/>
          <c:w val="0.24805455882816738"/>
          <c:h val="0.345282892897529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SUMITH P</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122202234 (asunm1353122202234)</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79D7FD58-11A2-6427-A47B-5C0982297DCA}"/>
              </a:ext>
            </a:extLst>
          </p:cNvPr>
          <p:cNvGraphicFramePr>
            <a:graphicFrameLocks/>
          </p:cNvGraphicFramePr>
          <p:nvPr>
            <p:extLst>
              <p:ext uri="{D42A27DB-BD31-4B8C-83A1-F6EECF244321}">
                <p14:modId xmlns:p14="http://schemas.microsoft.com/office/powerpoint/2010/main" val="3119413604"/>
              </p:ext>
            </p:extLst>
          </p:nvPr>
        </p:nvGraphicFramePr>
        <p:xfrm>
          <a:off x="2261419" y="1494503"/>
          <a:ext cx="6120581" cy="386807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16" name="Google Shape;216;p18"/>
          <p:cNvSpPr txBox="1"/>
          <p:nvPr/>
        </p:nvSpPr>
        <p:spPr>
          <a:xfrm>
            <a:off x="3057400" y="2369073"/>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1131544F-80BE-59EE-30D0-5286CBD4188F}"/>
              </a:ext>
            </a:extLst>
          </p:cNvPr>
          <p:cNvGraphicFramePr>
            <a:graphicFrameLocks/>
          </p:cNvGraphicFramePr>
          <p:nvPr>
            <p:extLst>
              <p:ext uri="{D42A27DB-BD31-4B8C-83A1-F6EECF244321}">
                <p14:modId xmlns:p14="http://schemas.microsoft.com/office/powerpoint/2010/main" val="3962964081"/>
              </p:ext>
            </p:extLst>
          </p:nvPr>
        </p:nvGraphicFramePr>
        <p:xfrm>
          <a:off x="1897626" y="2230755"/>
          <a:ext cx="7610168" cy="3351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Arial</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sumith prabakaran</dc:creator>
  <cp:lastModifiedBy>sumithprabakaran@gmail.com</cp:lastModifiedBy>
  <cp:revision>1</cp:revision>
  <dcterms:modified xsi:type="dcterms:W3CDTF">2024-09-01T07:21:42Z</dcterms:modified>
</cp:coreProperties>
</file>