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4/17/2024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4/17/2024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4/17/2024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en-US" sz="2000" b="1">
                <a:solidFill>
                  <a:schemeClr val="accent1">
                    <a:lumMod val="75000"/>
                  </a:schemeClr>
                </a:solidFill>
                <a:latin typeface="Arial"/>
                <a:cs typeface="Arial"/>
              </a:rPr>
              <a:t>SUMITHRA V</a:t>
            </a:r>
            <a:endParaRPr lang="en-US" altLang="en-US" sz="2000" b="1" dirty="0">
              <a:solidFill>
                <a:schemeClr val="accent1">
                  <a:lumMod val="75000"/>
                </a:schemeClr>
              </a:solidFill>
              <a:latin typeface="Arial"/>
              <a:cs typeface="Arial"/>
            </a:endParaRPr>
          </a:p>
          <a:p>
            <a:r>
              <a:rPr lang="en-US" altLang="en-US" sz="2000" b="1" dirty="0">
                <a:solidFill>
                  <a:schemeClr val="accent1">
                    <a:lumMod val="75000"/>
                  </a:schemeClr>
                </a:solidFill>
                <a:latin typeface="Arial"/>
                <a:cs typeface="Arial"/>
              </a:rPr>
              <a:t>KINGS ENGINEERING COLLEGE</a:t>
            </a:r>
          </a:p>
          <a:p>
            <a:r>
              <a:rPr lang="en-US" altLang="zh-CN" sz="2000" b="1" dirty="0">
                <a:solidFill>
                  <a:schemeClr val="accent1">
                    <a:lumMod val="75000"/>
                  </a:schemeClr>
                </a:solidFill>
                <a:latin typeface="Arial"/>
                <a:cs typeface="Arial"/>
              </a:rPr>
              <a:t>B.TECH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5D3E4-4289-45D2-AB95-712A88884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TotalTime>
  <Words>1109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chandra</cp:lastModifiedBy>
  <cp:revision>10</cp:revision>
  <dcterms:created xsi:type="dcterms:W3CDTF">2021-05-25T18:50:10Z</dcterms:created>
  <dcterms:modified xsi:type="dcterms:W3CDTF">2024-04-17T14:48:35Z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