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ta-IN" dirty="0" sz="2400" lang="en-US"/>
              <a:t>S</a:t>
            </a:r>
            <a:r>
              <a:rPr altLang="ta-IN" dirty="0" sz="2400" lang="en-US"/>
              <a:t>U</a:t>
            </a:r>
            <a:r>
              <a:rPr altLang="ta-IN" dirty="0" sz="2400" lang="en-US"/>
              <a:t>M</a:t>
            </a:r>
            <a:r>
              <a:rPr altLang="ta-IN" dirty="0" sz="2400" lang="en-US"/>
              <a:t>I</a:t>
            </a:r>
            <a:r>
              <a:rPr altLang="ta-IN" dirty="0" sz="2400" lang="en-US"/>
              <a:t>T</a:t>
            </a:r>
            <a:r>
              <a:rPr altLang="ta-IN" dirty="0" sz="2400" lang="en-US"/>
              <a:t>H</a:t>
            </a:r>
            <a:r>
              <a:rPr altLang="ta-IN" dirty="0" sz="2400" lang="en-US"/>
              <a:t>R</a:t>
            </a:r>
            <a:r>
              <a:rPr altLang="ta-IN" dirty="0" sz="2400" lang="en-US"/>
              <a:t>A</a:t>
            </a:r>
            <a:r>
              <a:rPr altLang="ta-IN" dirty="0" sz="2400" lang="en-US"/>
              <a:t>.</a:t>
            </a:r>
            <a:r>
              <a:rPr altLang="ta-IN"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autunm1667saz241667424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ta-IN" dirty="0" sz="2400" lang="en-US"/>
              <a:t>B</a:t>
            </a:r>
            <a:r>
              <a:rPr altLang="ta-IN" dirty="0" sz="2400" lang="en-US"/>
              <a:t>C</a:t>
            </a:r>
            <a:r>
              <a:rPr altLang="ta-IN" dirty="0" sz="2400" lang="en-US"/>
              <a:t>A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altLang="ta-IN" dirty="0" sz="2400" lang="en-US"/>
              <a:t> </a:t>
            </a:r>
            <a:r>
              <a:rPr altLang="ta-IN" dirty="0" sz="2400" lang="en-US"/>
              <a:t>M</a:t>
            </a:r>
            <a:r>
              <a:rPr altLang="ta-IN" dirty="0" sz="2400" lang="en-US"/>
              <a:t>A</a:t>
            </a:r>
            <a:r>
              <a:rPr altLang="ta-IN" dirty="0" sz="2400" lang="en-US"/>
              <a:t>D</a:t>
            </a:r>
            <a:r>
              <a:rPr altLang="ta-IN" dirty="0" sz="2400" lang="en-US"/>
              <a:t>R</a:t>
            </a:r>
            <a:r>
              <a:rPr altLang="ta-IN" dirty="0" sz="2400" lang="en-US"/>
              <a:t>A</a:t>
            </a:r>
            <a:r>
              <a:rPr altLang="ta-IN" dirty="0" sz="2400" lang="en-US"/>
              <a:t>S</a:t>
            </a:r>
            <a:r>
              <a:rPr altLang="ta-IN" dirty="0" sz="2400" lang="en-US"/>
              <a:t> </a:t>
            </a:r>
            <a:r>
              <a:rPr altLang="ta-IN" dirty="0" sz="2400" lang="en-US"/>
              <a:t>U</a:t>
            </a:r>
            <a:r>
              <a:rPr altLang="ta-IN" dirty="0" sz="2400" lang="en-US"/>
              <a:t>N</a:t>
            </a:r>
            <a:r>
              <a:rPr altLang="ta-IN" dirty="0" sz="2400" lang="en-US"/>
              <a:t>I</a:t>
            </a:r>
            <a:r>
              <a:rPr altLang="ta-IN" dirty="0" sz="2400" lang="en-US"/>
              <a:t>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530291" y="327424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857499" y="3858638"/>
            <a:ext cx="8534018" cy="95410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857499" y="1697918"/>
            <a:ext cx="8901475" cy="437124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4615" y="1339711"/>
            <a:ext cx="6159515" cy="3361506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5949764" y="998558"/>
            <a:ext cx="6121904" cy="2995593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3515034" y="4747793"/>
            <a:ext cx="6574311" cy="237291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755331" y="2577176"/>
            <a:ext cx="784143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portfolio website provides a digital platform to showcase skills and projects in an interactive and professional way.
It is lightweight, responsive, and customizable for any student or professional.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7" name=""/>
          <p:cNvSpPr txBox="1"/>
          <p:nvPr/>
        </p:nvSpPr>
        <p:spPr>
          <a:xfrm>
            <a:off x="3927715" y="304800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G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TAL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OLIO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8" name=""/>
          <p:cNvSpPr txBox="1"/>
          <p:nvPr/>
        </p:nvSpPr>
        <p:spPr>
          <a:xfrm>
            <a:off x="2887160" y="3219450"/>
            <a:ext cx="5208839" cy="5105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1" name=""/>
          <p:cNvSpPr txBox="1"/>
          <p:nvPr/>
        </p:nvSpPr>
        <p:spPr>
          <a:xfrm rot="21600000">
            <a:off x="834071" y="2213609"/>
            <a:ext cx="7469143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In today’s digital era, having a personal portfolio is essential for students, developers, and professionals to showcase their skills, projects, and achievements. Many people struggle to present their work in an organized and attractive way. A portfolio website solves this problem by serving as a digital resume and personal brand identity.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461093" y="199071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21573888">
            <a:off x="1112955" y="864797"/>
            <a:ext cx="9286475" cy="67970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This project is a personal portfolio website built with HTML, CSS, and JavaScript.
It highlights an individual’s:
Introduction and About section
Projects with details
Skills and achievements
Contact form
It is simple, responsive, and user-friendly.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699452" y="2019300"/>
            <a:ext cx="758706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Students showcasing academic projects
Job seekers displaying skills and resumes
Freelancers presenting their portfolio
Professionals highlighting achievements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 rot="21590724">
            <a:off x="2701903" y="1705795"/>
            <a:ext cx="7674202" cy="47015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HTML5 → Structure of the website
CSS3 → Styling, layout, and responsiveness
JavaScript → Interactivity (form handling, smooth scrolling)
VS Code → Development environment
GitHub → Hosting and version control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"/>
          <p:cNvSpPr txBox="1"/>
          <p:nvPr/>
        </p:nvSpPr>
        <p:spPr>
          <a:xfrm>
            <a:off x="739775" y="1346836"/>
            <a:ext cx="9657509" cy="5539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Navigation Bar – Home, About, Projects, Contact
Hero Section – Name, tagline, and call-to-action button
About Section – Introduction and background
Projects Section – Display of project cards with descriptions
Contact Section – Form with Name, Email, and Message
Footer – Copyright notice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7" name=""/>
          <p:cNvSpPr txBox="1"/>
          <p:nvPr/>
        </p:nvSpPr>
        <p:spPr>
          <a:xfrm>
            <a:off x="1023383" y="1417624"/>
            <a:ext cx="6235969" cy="38633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✅ Responsive design (works on mobile &amp; desktop)
✅ Smooth scrolling between sections
✅ Project cards with hover effect
✅ Contact form (with validation &amp; alert message)
✅ Clean and minimal design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2025-10-24T06:45:32Z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fb9bec6c21754576a6dfb2d83d979dd6</vt:lpwstr>
  </property>
</Properties>
</file>