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2" r:id="rId1"/>
  </p:sldMasterIdLst>
  <p:notesMasterIdLst>
    <p:notesMasterId r:id="rId2"/>
  </p:notesMasterIdLst>
  <p:sldIdLst>
    <p:sldId id="282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3" r:id="rId13"/>
    <p:sldId id="294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30" d="100"/>
          <a:sy n="3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5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6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8/25/2025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7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798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799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37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3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3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3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2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3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5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8/25/2025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554541" y="3314150"/>
            <a:ext cx="8610599" cy="22250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SUMITHRA.M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autunm1667saz241667424  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</a:t>
            </a: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Ponnusamy Nadar College of  Arts and Science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17" name=""/>
          <p:cNvSpPr txBox="1"/>
          <p:nvPr/>
        </p:nvSpPr>
        <p:spPr>
          <a:xfrm>
            <a:off x="1240039" y="1989155"/>
            <a:ext cx="6806730" cy="3444240"/>
          </a:xfrm>
          <a:prstGeom prst="rect"/>
          <a:solidFill>
            <a:srgbClr val="02A5E3"/>
          </a:solidFill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✅ User Authentication (Login/Signup)
✅ Create, Read, Update, Delete (CRUD) tasks
✅ Mark tasks as completed
✅ Search &amp; filter tasks
✅ Push Notifications / Reminders
✅ Sync with cloud database (Firebase)
✅ Responsive &amp; clean UI/UX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3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4" name="矩形"/>
          <p:cNvSpPr/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048819" name="矩形"/>
          <p:cNvSpPr/>
          <p:nvPr/>
        </p:nvSpPr>
        <p:spPr>
          <a:xfrm rot="0">
            <a:off x="2271310" y="2245042"/>
            <a:ext cx="8849531" cy="30251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lstStyle>
            <a:defPPr>
              <a:defRPr lang="zh-CN"/>
            </a:defPPr>
            <a:lvl1pPr algn="l" defTabSz="914400" eaLnBrk="1" fontAlgn="auto" hangingPunct="1" indent="0" latinLnBrk="0" marL="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1pPr>
            <a:lvl2pPr algn="l" defTabSz="914400" eaLnBrk="1" fontAlgn="auto" hangingPunct="1" indent="0" latinLnBrk="0" marL="4572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2pPr>
            <a:lvl3pPr algn="l" defTabSz="914400" eaLnBrk="1" fontAlgn="auto" hangingPunct="1" indent="0" latinLnBrk="0" marL="9144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3pPr>
            <a:lvl4pPr algn="l" defTabSz="914400" eaLnBrk="1" fontAlgn="auto" hangingPunct="1" indent="0" latinLnBrk="0" marL="13716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4pPr>
            <a:lvl5pPr algn="l" defTabSz="914400" eaLnBrk="1" fontAlgn="auto" hangingPunct="1" indent="0" latinLnBrk="0" marL="18288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5pPr>
            <a:lvl6pPr algn="l" defTabSz="914400" eaLnBrk="1" fontAlgn="auto" hangingPunct="1" indent="0" latinLnBrk="0" marL="22860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6pPr>
            <a:lvl7pPr algn="l" defTabSz="914400" eaLnBrk="1" fontAlgn="auto" hangingPunct="1" indent="0" latinLnBrk="0" marL="27432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7pPr>
            <a:lvl8pPr algn="l" defTabSz="914400" eaLnBrk="1" fontAlgn="auto" hangingPunct="1" indent="0" latinLnBrk="0" marL="32004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8pPr>
            <a:lvl9pPr algn="l" defTabSz="914400" eaLnBrk="1" fontAlgn="auto" hangingPunct="1" indent="0" latinLnBrk="0" marL="3200400">
              <a:buNone/>
              <a:defRPr sz="1800" kern="120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Droid Sans" pitchFamily="0" charset="0"/>
              </a:defRPr>
            </a:lvl9pPr>
          </a:lstStyle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(Include mockups/screenshots of your app UI here – e.g., splash screen, home screen, add task screen, etc.)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Example: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Splash Screen – Shows logo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Login Screen – User login/signup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Home Screen – Task list with checkboxes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Add Task Screen – Form to add tasks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8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0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20" name=""/>
          <p:cNvSpPr txBox="1"/>
          <p:nvPr/>
        </p:nvSpPr>
        <p:spPr>
          <a:xfrm>
            <a:off x="415516" y="1765933"/>
            <a:ext cx="9166633" cy="4701541"/>
          </a:xfrm>
          <a:prstGeom prst="rect"/>
          <a:solidFill>
            <a:srgbClr val="00B0F0"/>
          </a:solidFill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This mini project demonstrates how a simple Task Manager mobile app can solve real-life problems of productivity and time management.
It highlights mobile app development skills, UI/UX design, and backend integration.
The project can be extended with features like dark mode, voice input, AI-based reminders, and data analytics.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-3257550" y="2304200"/>
            <a:ext cx="12192000" cy="234104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  <p:txBody>
          <a:bodyPr/>
          <a:p>
            <a:endParaRPr altLang="en-US" lang="zh-CN"/>
          </a:p>
        </p:txBody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1428897" cy="909023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46" name="曲线"/>
          <p:cNvSpPr/>
          <p:nvPr/>
        </p:nvSpPr>
        <p:spPr>
          <a:xfrm rot="0">
            <a:off x="12215907" y="2635309"/>
            <a:ext cx="8307267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sp>
        <p:nvSpPr>
          <p:cNvPr id="1048800" name=""/>
          <p:cNvSpPr txBox="1"/>
          <p:nvPr/>
        </p:nvSpPr>
        <p:spPr>
          <a:xfrm>
            <a:off x="1747836" y="3493291"/>
            <a:ext cx="6532836" cy="891540"/>
          </a:xfrm>
          <a:prstGeom prst="rect"/>
          <a:ln>
            <a:noFill/>
            <a:prstDash val="solid"/>
          </a:ln>
        </p:spPr>
        <p:txBody>
          <a:bodyPr anchor="t" anchorCtr="1" rtlCol="0" wrap="square">
            <a:spAutoFit/>
          </a:bodyPr>
          <a:p>
            <a:pPr algn="ctr"/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b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altLang="en-IN" b="1" sz="5400" i="1" lang="en-US" u="sng">
                <a:solidFill>
                  <a:srgbClr val="02A5E3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endParaRPr b="1" sz="5400" i="1" lang="en-US" u="sng">
              <a:solidFill>
                <a:srgbClr val="02A5E3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曲线"/>
          <p:cNvSpPr/>
          <p:nvPr/>
        </p:nvSpPr>
        <p:spPr>
          <a:xfrm rot="0">
            <a:off x="-76200" y="28579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6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1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2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3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6" name="矩形"/>
          <p:cNvSpPr/>
          <p:nvPr/>
        </p:nvSpPr>
        <p:spPr>
          <a:xfrm rot="0">
            <a:off x="2509806" y="1041533"/>
            <a:ext cx="5029200" cy="47015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0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70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1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11" name=""/>
          <p:cNvSpPr txBox="1"/>
          <p:nvPr/>
        </p:nvSpPr>
        <p:spPr>
          <a:xfrm>
            <a:off x="676274" y="2040254"/>
            <a:ext cx="6789579" cy="4282439"/>
          </a:xfrm>
          <a:prstGeom prst="rect"/>
          <a:solidFill>
            <a:srgbClr val="02A5E3"/>
          </a:solidFill>
          <a:ln w="12700">
            <a:solidFill>
              <a:srgbClr val="02A5E3"/>
            </a:solidFill>
            <a:prstDash val="sysDash"/>
          </a:ln>
        </p:spPr>
        <p:txBody>
          <a:bodyPr anchor="ctr" rtlCol="0" wrap="square">
            <a:spAutoFit/>
          </a:bodyPr>
          <a:p>
            <a:pPr algn="l"/>
            <a:r>
              <a:rPr b="1" sz="28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In today’s digital world, people struggle with managing their daily tasks effectively due to distractions and lack of proper organization. Existing apps are often overloaded with features, making them complex for beginners.</a:t>
            </a:r>
            <a:endParaRPr b="1" sz="2800" i="0" lang="en-US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pPr algn="l"/>
            <a:r>
              <a:rPr b="1" sz="2800" i="0" lang="en-US" u="none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Problem: There is a need for a simple, lightweight, and user-friendly mobile application that allows users to manage tasks efficiently</a:t>
            </a:r>
            <a:endParaRPr b="1" sz="2800" i="0" lang="en-US" u="none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8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9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8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1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261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12" name=""/>
          <p:cNvSpPr txBox="1"/>
          <p:nvPr/>
        </p:nvSpPr>
        <p:spPr>
          <a:xfrm>
            <a:off x="739774" y="2451734"/>
            <a:ext cx="7356757" cy="3444240"/>
          </a:xfrm>
          <a:prstGeom prst="rect"/>
          <a:ln>
            <a:solidFill>
              <a:srgbClr val="0000FF"/>
            </a:solidFill>
            <a:prstDash val="dash"/>
          </a:ln>
        </p:spPr>
        <p:txBody>
          <a:bodyPr anchor="ctr" rtlCol="0" wrap="square">
            <a:spAutoFit/>
          </a:bodyPr>
          <a:p>
            <a:pPr algn="l"/>
            <a:r>
              <a:rPr b="1" sz="2800" lang="en-US">
                <a:solidFill>
                  <a:srgbClr val="C00000"/>
                </a:solidFill>
              </a:rPr>
              <a:t>This project is a Task Manager Mobile Application designed to help users organize their daily activities with ease.</a:t>
            </a:r>
            <a:endParaRPr b="1" sz="2800" lang="en-US">
              <a:solidFill>
                <a:srgbClr val="C00000"/>
              </a:solidFill>
            </a:endParaRPr>
          </a:p>
          <a:p>
            <a:pPr algn="l"/>
            <a:r>
              <a:rPr b="1" sz="2800" lang="en-US">
                <a:solidFill>
                  <a:srgbClr val="C00000"/>
                </a:solidFill>
              </a:rPr>
              <a:t>Built with cross-platform compatibility (Android &amp; iOS).</a:t>
            </a:r>
            <a:endParaRPr b="1" sz="2800" lang="en-US">
              <a:solidFill>
                <a:srgbClr val="C00000"/>
              </a:solidFill>
            </a:endParaRPr>
          </a:p>
          <a:p>
            <a:pPr algn="l"/>
            <a:r>
              <a:rPr b="1" sz="2800" lang="en-US">
                <a:solidFill>
                  <a:srgbClr val="C00000"/>
                </a:solidFill>
              </a:rPr>
              <a:t>Provides minimal yet effective features for task management.</a:t>
            </a:r>
            <a:endParaRPr b="1" sz="2800" lang="en-US">
              <a:solidFill>
                <a:srgbClr val="C00000"/>
              </a:solidFill>
            </a:endParaRPr>
          </a:p>
          <a:p>
            <a:pPr algn="l"/>
            <a:r>
              <a:rPr b="1" sz="2800" lang="en-US">
                <a:solidFill>
                  <a:srgbClr val="C00000"/>
                </a:solidFill>
              </a:rPr>
              <a:t>Designed with a clean and intuitive UI.</a:t>
            </a:r>
            <a:endParaRPr b="1" sz="2800" lang="en-US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2667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687" name="文本框"/>
          <p:cNvSpPr>
            <a:spLocks noGrp="1"/>
          </p:cNvSpPr>
          <p:nvPr>
            <p:ph type="body" idx="1"/>
          </p:nvPr>
        </p:nvSpPr>
        <p:spPr>
          <a:xfrm rot="0">
            <a:off x="609590" y="1601975"/>
            <a:ext cx="10977433" cy="4528731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800" i="0" kern="0" lang="zh-CN" spc="0" strike="noStrike" u="none">
              <a:latin typeface="Calibri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048814" name=""/>
          <p:cNvSpPr txBox="1"/>
          <p:nvPr/>
        </p:nvSpPr>
        <p:spPr>
          <a:xfrm>
            <a:off x="1720660" y="2918459"/>
            <a:ext cx="4572000" cy="510540"/>
          </a:xfrm>
          <a:prstGeom prst="rect"/>
          <a:solidFill>
            <a:srgbClr val="FFFFFF"/>
          </a:solidFill>
          <a:ln>
            <a:solidFill>
              <a:srgbClr val="02A5E3"/>
            </a:solidFill>
            <a:prstDash val="solid"/>
          </a:ln>
        </p:spPr>
        <p:txBody>
          <a:bodyPr rtlCol="0" wrap="square">
            <a:spAutoFit/>
          </a:bodyPr>
          <a:p>
            <a:r>
              <a:rPr b="1" sz="2800" i="1" lang="en-US" u="sng">
                <a:solidFill>
                  <a:srgbClr val="02A5E3"/>
                </a:solidFill>
              </a:rPr>
              <a:t>Mobile App</a:t>
            </a:r>
            <a:endParaRPr b="1" sz="2800" i="1" lang="en-US" u="sng">
              <a:solidFill>
                <a:srgbClr val="02A5E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4" name="文本框"/>
          <p:cNvSpPr>
            <a:spLocks noGrp="1"/>
          </p:cNvSpPr>
          <p:nvPr>
            <p:ph type="title"/>
          </p:nvPr>
        </p:nvSpPr>
        <p:spPr>
          <a:xfrm rot="0">
            <a:off x="543298" y="849158"/>
            <a:ext cx="6928823" cy="549909"/>
          </a:xfrm>
          <a:prstGeom prst="rect"/>
          <a:solidFill>
            <a:srgbClr val="FFFFFF"/>
          </a:solidFill>
          <a:ln w="12700" cap="flat" cmpd="sng">
            <a:solidFill>
              <a:srgbClr val="C00000"/>
            </a:solidFill>
            <a:prstDash val="sysDash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6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6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6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6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6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6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6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6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6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6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6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15" name=""/>
          <p:cNvSpPr txBox="1"/>
          <p:nvPr/>
        </p:nvSpPr>
        <p:spPr>
          <a:xfrm>
            <a:off x="723900" y="2240996"/>
            <a:ext cx="6898760" cy="3025140"/>
          </a:xfrm>
          <a:prstGeom prst="rect"/>
          <a:noFill/>
        </p:spPr>
        <p:txBody>
          <a:bodyPr anchor="ctr" rtlCol="0" wrap="square">
            <a:spAutoFit/>
          </a:bodyPr>
          <a:p>
            <a:r>
              <a:rPr b="1" sz="2800" lang="en-US">
                <a:solidFill>
                  <a:srgbClr val="D66565"/>
                </a:solidFill>
              </a:rPr>
              <a:t>The app is designed for:</a:t>
            </a:r>
            <a:endParaRPr b="1" sz="2800" lang="en-US">
              <a:solidFill>
                <a:srgbClr val="D66565"/>
              </a:solidFill>
            </a:endParaRPr>
          </a:p>
          <a:p>
            <a:r>
              <a:rPr b="1" sz="2800" lang="en-US">
                <a:solidFill>
                  <a:srgbClr val="D66565"/>
                </a:solidFill>
              </a:rPr>
              <a:t>Students → to manage assignments and study schedules.</a:t>
            </a:r>
            <a:endParaRPr b="1" sz="2800" lang="en-US">
              <a:solidFill>
                <a:srgbClr val="D66565"/>
              </a:solidFill>
            </a:endParaRPr>
          </a:p>
          <a:p>
            <a:r>
              <a:rPr b="1" sz="2800" lang="en-US">
                <a:solidFill>
                  <a:srgbClr val="D66565"/>
                </a:solidFill>
              </a:rPr>
              <a:t>Professionals → to track work tasks, meetings, and deadlines.</a:t>
            </a:r>
            <a:endParaRPr b="1" sz="2800" lang="en-US">
              <a:solidFill>
                <a:srgbClr val="D66565"/>
              </a:solidFill>
            </a:endParaRPr>
          </a:p>
          <a:p>
            <a:r>
              <a:rPr b="1" sz="2800" lang="en-US">
                <a:solidFill>
                  <a:srgbClr val="D66565"/>
                </a:solidFill>
              </a:rPr>
              <a:t>General users → to organize personal chores, shopping lists, and reminders.</a:t>
            </a:r>
            <a:endParaRPr b="1" sz="2800" lang="en-US">
              <a:solidFill>
                <a:srgbClr val="D66565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9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00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70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altLang="en-US" baseline="0" b="1" cap="none" sz="36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813" name=""/>
          <p:cNvSpPr txBox="1"/>
          <p:nvPr/>
        </p:nvSpPr>
        <p:spPr>
          <a:xfrm>
            <a:off x="2695573" y="1737359"/>
            <a:ext cx="9266189" cy="5120640"/>
          </a:xfrm>
          <a:prstGeom prst="rect"/>
          <a:noFill/>
          <a:ln>
            <a:solidFill>
              <a:srgbClr val="92D04F"/>
            </a:solidFill>
            <a:prstDash val="solid"/>
          </a:ln>
        </p:spPr>
        <p:txBody>
          <a:bodyPr rtlCol="0" wrap="square">
            <a:spAutoFit/>
          </a:bodyPr>
          <a:p>
            <a:pPr indent="0" marL="0">
              <a:buNone/>
            </a:pPr>
            <a:r>
              <a:rPr b="1" sz="2800" lang="en-US">
                <a:solidFill>
                  <a:srgbClr val="000000"/>
                </a:solidFill>
              </a:rPr>
              <a:t>Frontend/UI: Flutter (Dart) / React Native (JavaScript)
Backend (optional): Firebase / Node.js + Express
Database: Firebase Firestore / SQLite
Version Control: Git &amp; GitHub
Design Tools: Figma / Canva for UI design
IDE: Android Studio / VS Code
</a:t>
            </a:r>
            <a:endParaRPr b="1"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8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9" name="矩形"/>
          <p:cNvSpPr/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en-US" baseline="0" b="0" cap="none" sz="40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0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816" name=""/>
          <p:cNvSpPr txBox="1"/>
          <p:nvPr/>
        </p:nvSpPr>
        <p:spPr>
          <a:xfrm>
            <a:off x="993516" y="1287780"/>
            <a:ext cx="6964447" cy="4282440"/>
          </a:xfrm>
          <a:prstGeom prst="rect"/>
          <a:solidFill>
            <a:srgbClr val="02A5E3"/>
          </a:solidFill>
          <a:ln>
            <a:solidFill>
              <a:srgbClr val="000000"/>
            </a:solidFill>
            <a:prstDash val="sysDash"/>
          </a:ln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portfolio layout for the app includes: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Splash Screen → App logo animation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Login/Signup Screen → User authentication (Email/Google)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Home Screen → List of all tasks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Add Task Screen → Create new task with title, description, and deadline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Task Details Screen → View, edit, and delete task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Profile Screen → User info and logout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dcterms:created xsi:type="dcterms:W3CDTF">2024-03-29T04:07:22Z</dcterms:created>
  <dcterms:modified xsi:type="dcterms:W3CDTF">2025-08-25T08:39:56Z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191b8b1f535b4deaa0f1f237d461920e</vt:lpwstr>
  </property>
</Properties>
</file>