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00" d="100"/>
          <a:sy n="400" d="100"/>
        </p:scale>
        <p:origin x="8124" y="71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BB0A-0DDE-4EBB-9949-F895F24728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EF734A-4203-4057-8FB6-A99D2842401C}"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EF734A-4203-4057-8FB6-A99D2842401C}"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F734A-4203-4057-8FB6-A99D2842401C}"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1BB0A-0DDE-4EBB-9949-F895F24728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BB0A-0DDE-4EBB-9949-F895F247282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CEF734A-4203-4057-8FB6-A99D2842401C}" type="datetimeFigureOut">
              <a:rPr lang="en-US" smtClean="0"/>
              <a:pPr/>
              <a:t>4/5/2024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AFB1BB0A-0DDE-4EBB-9949-F895F24728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CEF734A-4203-4057-8FB6-A99D2842401C}" type="datetimeFigureOut">
              <a:rPr lang="en-US" smtClean="0"/>
              <a:pPr/>
              <a:t>4/5/2024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FB1BB0A-0DDE-4EBB-9949-F895F24728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BLIND EYE DETECTION</a:t>
            </a:r>
            <a:endParaRPr lang="en-US" dirty="0"/>
          </a:p>
        </p:txBody>
      </p:sp>
      <p:sp>
        <p:nvSpPr>
          <p:cNvPr id="3" name="Subtitle 2"/>
          <p:cNvSpPr>
            <a:spLocks noGrp="1"/>
          </p:cNvSpPr>
          <p:nvPr>
            <p:ph type="subTitle" idx="1"/>
          </p:nvPr>
        </p:nvSpPr>
        <p:spPr/>
        <p:txBody>
          <a:bodyPr>
            <a:normAutofit/>
          </a:bodyPr>
          <a:lstStyle/>
          <a:p>
            <a:r>
              <a:rPr lang="en-US" dirty="0" smtClean="0"/>
              <a:t>SUMITHRA DEVI R</a:t>
            </a:r>
            <a:endParaRPr lang="en-US" dirty="0" smtClean="0"/>
          </a:p>
          <a:p>
            <a:r>
              <a:rPr lang="en-US" dirty="0" smtClean="0"/>
              <a:t>960521104064</a:t>
            </a:r>
            <a:endParaRPr lang="en-US" dirty="0"/>
          </a:p>
          <a:p>
            <a:r>
              <a:rPr lang="en-US" dirty="0" smtClean="0"/>
              <a:t>CAPE INSTITUTIONS OF TECHNOLOGY</a:t>
            </a:r>
          </a:p>
          <a:p>
            <a:endParaRPr lang="en-US" dirty="0" smtClean="0"/>
          </a:p>
          <a:p>
            <a:endParaRPr lang="en-US" dirty="0" smtClean="0"/>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285852" y="1859340"/>
            <a:ext cx="6429420" cy="2308324"/>
          </a:xfrm>
          <a:prstGeom prst="rect">
            <a:avLst/>
          </a:prstGeom>
        </p:spPr>
        <p:txBody>
          <a:bodyPr wrap="square">
            <a:spAutoFit/>
          </a:bodyPr>
          <a:lstStyle/>
          <a:p>
            <a:r>
              <a:rPr lang="en-US" dirty="0"/>
              <a:t>Despite advancements in automotive safety, accidents due to driver distraction persist. A key factor is the driver's inability to maintain continuous visual focus on the road. To prevent accidents, there's a critical need for a reliable Driver's Blind Eye Detection System. This system must accurately identify instances where the driver's eyes are diverted from the road due to drowsiness, distraction, or other factors, issuing timely warnings to avert potential accidents.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System Development Approach:</a:t>
            </a:r>
          </a:p>
          <a:p>
            <a:r>
              <a:rPr lang="en-US" dirty="0" smtClean="0"/>
              <a:t>Requirements Analysis</a:t>
            </a:r>
          </a:p>
          <a:p>
            <a:r>
              <a:rPr lang="en-US" dirty="0" smtClean="0"/>
              <a:t>Research and Prototyping</a:t>
            </a:r>
          </a:p>
          <a:p>
            <a:r>
              <a:rPr lang="en-US" dirty="0" smtClean="0"/>
              <a:t>Hardware Development</a:t>
            </a:r>
          </a:p>
          <a:p>
            <a:r>
              <a:rPr lang="en-US" dirty="0" smtClean="0"/>
              <a:t>Software Development</a:t>
            </a:r>
          </a:p>
          <a:p>
            <a:r>
              <a:rPr lang="en-US" dirty="0" smtClean="0"/>
              <a:t>Testing and Validation</a:t>
            </a:r>
          </a:p>
          <a:p>
            <a:r>
              <a:rPr lang="en-US" dirty="0" smtClean="0"/>
              <a:t>Integration and Deployment</a:t>
            </a:r>
          </a:p>
          <a:p>
            <a:r>
              <a:rPr lang="en-US" dirty="0" smtClean="0"/>
              <a:t>Iterative Improvement</a:t>
            </a:r>
          </a:p>
          <a:p>
            <a:pPr>
              <a:buNone/>
            </a:pP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AND DEPLOYMENT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Algorithm and Deployment:</a:t>
            </a:r>
          </a:p>
          <a:p>
            <a:endParaRPr lang="en-US" dirty="0" smtClean="0"/>
          </a:p>
          <a:p>
            <a:r>
              <a:rPr lang="en-US" dirty="0" smtClean="0"/>
              <a:t>1. Algorithm Development:</a:t>
            </a:r>
          </a:p>
          <a:p>
            <a:r>
              <a:rPr lang="en-US" dirty="0" smtClean="0"/>
              <a:t>   - Develop eye-tracking algorithms to analyze blink frequency, gaze direction, and pupil dilation.</a:t>
            </a:r>
          </a:p>
          <a:p>
            <a:r>
              <a:rPr lang="en-US" dirty="0" smtClean="0"/>
              <a:t>   - Implement real-time processing for timely detection of driver distraction or drowsiness.</a:t>
            </a:r>
          </a:p>
          <a:p>
            <a:r>
              <a:rPr lang="en-US" dirty="0" smtClean="0"/>
              <a:t>   - Integrate machine learning to differentiate intentional and unintentional eye movements.</a:t>
            </a:r>
          </a:p>
          <a:p>
            <a:endParaRPr lang="en-US" dirty="0" smtClean="0"/>
          </a:p>
          <a:p>
            <a:r>
              <a:rPr lang="en-US" dirty="0" smtClean="0"/>
              <a:t>2. Deployment:</a:t>
            </a:r>
          </a:p>
          <a:p>
            <a:r>
              <a:rPr lang="en-US" dirty="0" smtClean="0"/>
              <a:t>   - Integrate hardware and software components into a cohesive system architecture.</a:t>
            </a:r>
          </a:p>
          <a:p>
            <a:r>
              <a:rPr lang="en-US" dirty="0" smtClean="0"/>
              <a:t>   - Ensure compatibility and seamless integration with existing vehicle safety systems.</a:t>
            </a:r>
          </a:p>
          <a:p>
            <a:r>
              <a:rPr lang="en-US" dirty="0" smtClean="0"/>
              <a:t>   - Deploy the system in vehicles for testing and validation in real-world driving scenarios.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descr="visual.jpg"/>
          <p:cNvPicPr>
            <a:picLocks noGrp="1" noChangeAspect="1"/>
          </p:cNvPicPr>
          <p:nvPr>
            <p:ph idx="1"/>
          </p:nvPr>
        </p:nvPicPr>
        <p:blipFill>
          <a:blip r:embed="rId2"/>
          <a:stretch>
            <a:fillRect/>
          </a:stretch>
        </p:blipFill>
        <p:spPr>
          <a:xfrm>
            <a:off x="457200" y="1917420"/>
            <a:ext cx="8229600" cy="434078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Conclusion:</a:t>
            </a:r>
          </a:p>
          <a:p>
            <a:endParaRPr lang="en-US" dirty="0" smtClean="0"/>
          </a:p>
          <a:p>
            <a:r>
              <a:rPr lang="en-US" dirty="0" smtClean="0"/>
              <a:t>The Driver's Blind Eye Detection System offers a vital solution to mitigate accidents caused by driver distraction. Through innovative hardware and software integration, it accurately tracks eye movements and issues timely alerts, enhancing road safety. Deployment in vehicles for real-world testing validates its effectiveness, marking a significant step towards safer driving experiences.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Here are the links to install the mentioned Python libraries in the code:</a:t>
            </a:r>
          </a:p>
          <a:p>
            <a:endParaRPr lang="en-US" dirty="0" smtClean="0"/>
          </a:p>
          <a:p>
            <a:pPr>
              <a:buNone/>
            </a:pPr>
            <a:r>
              <a:rPr lang="en-US" dirty="0" smtClean="0"/>
              <a:t>1. [</a:t>
            </a:r>
            <a:r>
              <a:rPr lang="en-US" dirty="0" err="1" smtClean="0"/>
              <a:t>OpenCV</a:t>
            </a:r>
            <a:r>
              <a:rPr lang="en-US" dirty="0" smtClean="0"/>
              <a:t>](https://pypi.org/project/opencv-python/)</a:t>
            </a:r>
          </a:p>
          <a:p>
            <a:r>
              <a:rPr lang="en-US" dirty="0" smtClean="0"/>
              <a:t>   </a:t>
            </a:r>
          </a:p>
          <a:p>
            <a:pPr>
              <a:buNone/>
            </a:pPr>
            <a:r>
              <a:rPr lang="en-US" dirty="0" smtClean="0"/>
              <a:t>2.  [</a:t>
            </a:r>
            <a:r>
              <a:rPr lang="en-US" dirty="0" err="1" smtClean="0"/>
              <a:t>PyTorch</a:t>
            </a:r>
            <a:r>
              <a:rPr lang="en-US" dirty="0" smtClean="0"/>
              <a:t> Official Website](https://pytorch.org/get-started/locally/)</a:t>
            </a:r>
          </a:p>
          <a:p>
            <a:endParaRPr lang="en-US" dirty="0" smtClean="0"/>
          </a:p>
          <a:p>
            <a:pPr>
              <a:buNone/>
            </a:pPr>
            <a:r>
              <a:rPr lang="en-US" dirty="0" smtClean="0"/>
              <a:t>3. [</a:t>
            </a:r>
            <a:r>
              <a:rPr lang="en-US" dirty="0" err="1" smtClean="0"/>
              <a:t>Imutils</a:t>
            </a:r>
            <a:r>
              <a:rPr lang="en-US" dirty="0" smtClean="0"/>
              <a:t>](https://pypi.org/project/imutils/)</a:t>
            </a:r>
          </a:p>
          <a:p>
            <a:endParaRPr lang="en-US" dirty="0" smtClean="0"/>
          </a:p>
          <a:p>
            <a:pPr>
              <a:buNone/>
            </a:pPr>
            <a:r>
              <a:rPr lang="en-US" dirty="0" smtClean="0"/>
              <a:t>4. [Pandas](https://pypi.org/project/pandas/)</a:t>
            </a:r>
          </a:p>
          <a:p>
            <a:endParaRPr lang="en-US" dirty="0" smtClean="0"/>
          </a:p>
          <a:p>
            <a:pPr>
              <a:buNone/>
            </a:pPr>
            <a:r>
              <a:rPr lang="en-US" dirty="0" smtClean="0"/>
              <a:t>5.  [</a:t>
            </a:r>
            <a:r>
              <a:rPr lang="en-US" dirty="0" err="1" smtClean="0"/>
              <a:t>NumPy</a:t>
            </a:r>
            <a:r>
              <a:rPr lang="en-US" dirty="0" smtClean="0"/>
              <a:t>](https://pypi.org/project/numpy/)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72</TotalTime>
  <Words>344</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Module</vt:lpstr>
      <vt:lpstr>DRIVER’S BLIND EYE DETECTION</vt:lpstr>
      <vt:lpstr>PROBLEM STATEMENT</vt:lpstr>
      <vt:lpstr>PROPOSED SYSTEM APPROACH</vt:lpstr>
      <vt:lpstr>ALGORITHM AND DEPLOYMENT</vt:lpstr>
      <vt:lpstr>RESULTS</vt:lpstr>
      <vt:lpstr>CONCLUTION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BLIND EYE DETECTION</dc:title>
  <dc:creator>Smile</dc:creator>
  <cp:lastModifiedBy>Smile</cp:lastModifiedBy>
  <cp:revision>11</cp:revision>
  <dcterms:created xsi:type="dcterms:W3CDTF">2024-04-05T02:33:06Z</dcterms:created>
  <dcterms:modified xsi:type="dcterms:W3CDTF">2024-04-05T03:58:38Z</dcterms:modified>
</cp:coreProperties>
</file>