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684192" y="3008947"/>
            <a:ext cx="9545782" cy="184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M</a:t>
            </a:r>
            <a:r>
              <a:rPr altLang="en-GB" dirty="0" sz="2400" lang="en-US"/>
              <a:t>I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 </a:t>
            </a:r>
            <a:r>
              <a:rPr altLang="en-GB" dirty="0" sz="2400" lang="en-US"/>
              <a:t>P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k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 </a:t>
            </a:r>
            <a:r>
              <a:rPr altLang="en-GB" dirty="0" sz="2400" lang="en-US">
                <a:cs typeface="Calibri"/>
              </a:rPr>
              <a:t>&amp;</a:t>
            </a:r>
            <a:r>
              <a:rPr dirty="0" sz="2400" lang="en-US">
                <a:cs typeface="Calibri"/>
              </a:rPr>
              <a:t>46CF226A9A059FE86F64FAEEC0856F6C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nce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/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777241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3810000" y="3251200"/>
            <a:ext cx="4572000" cy="4343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1420">
            <a:off x="2749152" y="1290037"/>
            <a:ext cx="6889953" cy="477832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97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842529" y="2183129"/>
            <a:ext cx="8382000" cy="1844040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
This student portfolio website effectively showcases personal details, education, skills, projects, and a 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IN">
                <a:solidFill>
                  <a:srgbClr val="000000"/>
                </a:solidFill>
              </a:rPr>
              <a:t>It is clean, easy to navigate, and responsive, providing a professional online presence for students to share with recruiters, teachers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823604" cy="1540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dirty="0" sz="4250" lang="en-US" spc="25"/>
              <a:t>:</a:t>
            </a:r>
            <a:br>
              <a:rPr dirty="0" sz="4250" lang="en-US" spc="25"/>
            </a:br>
            <a:br>
              <a:rPr dirty="0" sz="4250" lang="en-US" spc="25"/>
            </a:b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S</a:t>
            </a:r>
            <a:r>
              <a:rPr dirty="0" sz="4250" lang="en-US" spc="25"/>
              <a:t>t</a:t>
            </a:r>
            <a:r>
              <a:rPr dirty="0" sz="4250" lang="en-US" spc="25"/>
              <a:t>u</a:t>
            </a:r>
            <a:r>
              <a:rPr dirty="0" sz="4250" lang="en-US" spc="25"/>
              <a:t>d</a:t>
            </a:r>
            <a:r>
              <a:rPr dirty="0" sz="4250" lang="en-US" spc="25"/>
              <a:t>e</a:t>
            </a:r>
            <a:r>
              <a:rPr dirty="0" sz="4250" lang="en-US" spc="25"/>
              <a:t>n</a:t>
            </a:r>
            <a:r>
              <a:rPr dirty="0" sz="4250" lang="en-US" spc="25"/>
              <a:t>t</a:t>
            </a:r>
            <a:r>
              <a:rPr dirty="0" sz="4250" lang="en-US" spc="25"/>
              <a:t> </a:t>
            </a:r>
            <a:r>
              <a:rPr dirty="0" sz="4250" lang="en-US" spc="25"/>
              <a:t>P</a:t>
            </a:r>
            <a:r>
              <a:rPr dirty="0" sz="4250" lang="en-US" spc="25"/>
              <a:t>o</a:t>
            </a:r>
            <a:r>
              <a:rPr dirty="0" sz="4250" lang="en-US" spc="25"/>
              <a:t>r</a:t>
            </a:r>
            <a:r>
              <a:rPr dirty="0" sz="4250" lang="en-US" spc="25"/>
              <a:t>t</a:t>
            </a:r>
            <a:r>
              <a:rPr dirty="0" sz="4250" lang="en-US" spc="25"/>
              <a:t>f</a:t>
            </a:r>
            <a:r>
              <a:rPr dirty="0" sz="4250" lang="en-US" spc="25"/>
              <a:t>o</a:t>
            </a:r>
            <a:r>
              <a:rPr dirty="0" sz="4250" lang="en-US" spc="25"/>
              <a:t>l</a:t>
            </a:r>
            <a:r>
              <a:rPr dirty="0" sz="4250" lang="en-US" spc="25"/>
              <a:t>i</a:t>
            </a:r>
            <a:r>
              <a:rPr dirty="0" sz="4250" lang="en-US" spc="25"/>
              <a:t>o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181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676274" y="419195"/>
            <a:ext cx="7389938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676273" y="1918333"/>
            <a:ext cx="8451273" cy="2834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Students often find it hard to present their skills and achievements effectively. Traditional resumes fail to showcase creativity and projects. A portfolio website is needed to display details in a clear, professional, and attractive way.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908742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361142" y="445395"/>
            <a:ext cx="9119963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This project is a responsive student portfolio website built using HTML, CSS, and JavaScript. It presents the student’s profile, education details, skills, and project highlights in a structured layout. The webpage features smooth scrolling navigation and a clean, modern design to create a professional online presence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646958" cy="397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995796" y="2406967"/>
            <a:ext cx="10200409" cy="17805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Employers or recruiters who want to see your skills and projects.
College teachers or examiners checking your work for evaluation.
Friends or classmates who might want to collaborate with you.
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IN">
                <a:solidFill>
                  <a:srgbClr val="000000"/>
                </a:solidFill>
              </a:rPr>
              <a:t> to update and share your portfolio as you grow.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5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2819400" y="1476375"/>
            <a:ext cx="7113527" cy="2847340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
HTML – Built the main structure with sections like Profile, Education, Skills, and Projects.
CSS – Styled the page with colors, fonts, spacing, and responsive design using Flexbox.
JavaScript – Added smooth scrolling and simple interactivity to make navigation user-friendly.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tor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C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E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d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s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n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p</a:t>
            </a:r>
            <a:r>
              <a:rPr sz="2000" lang="en-US">
                <a:solidFill>
                  <a:srgbClr val="000000"/>
                </a:solidFill>
              </a:rPr>
              <a:t>l</a:t>
            </a:r>
            <a:r>
              <a:rPr sz="2000" lang="en-US">
                <a:solidFill>
                  <a:srgbClr val="000000"/>
                </a:solidFill>
              </a:rPr>
              <a:t>a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f</a:t>
            </a:r>
            <a:r>
              <a:rPr sz="2000" lang="en-US">
                <a:solidFill>
                  <a:srgbClr val="000000"/>
                </a:solidFill>
              </a:rPr>
              <a:t>o</a:t>
            </a:r>
            <a:r>
              <a:rPr sz="2000" lang="en-US">
                <a:solidFill>
                  <a:srgbClr val="000000"/>
                </a:solidFill>
              </a:rPr>
              <a:t>r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G</a:t>
            </a:r>
            <a:r>
              <a:rPr sz="2000" lang="en-US">
                <a:solidFill>
                  <a:srgbClr val="000000"/>
                </a:solidFill>
              </a:rPr>
              <a:t>i</a:t>
            </a:r>
            <a:r>
              <a:rPr sz="2000" lang="en-US">
                <a:solidFill>
                  <a:srgbClr val="000000"/>
                </a:solidFill>
              </a:rPr>
              <a:t>t</a:t>
            </a:r>
            <a:r>
              <a:rPr sz="2000" lang="en-US">
                <a:solidFill>
                  <a:srgbClr val="000000"/>
                </a:solidFill>
              </a:rPr>
              <a:t>h</a:t>
            </a:r>
            <a:r>
              <a:rPr sz="2000" lang="en-US">
                <a:solidFill>
                  <a:srgbClr val="000000"/>
                </a:solidFill>
              </a:rPr>
              <a:t>u</a:t>
            </a:r>
            <a:r>
              <a:rPr sz="2000" lang="en-US">
                <a:solidFill>
                  <a:srgbClr val="000000"/>
                </a:solidFill>
              </a:rPr>
              <a:t>b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2036" y="334324"/>
            <a:ext cx="10443563" cy="495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747170" y="1105535"/>
            <a:ext cx="8420188" cy="24282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
Header with profile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IN">
                <a:solidFill>
                  <a:srgbClr val="000000"/>
                </a:solidFill>
              </a:rPr>
              <a:t>name, and short description.
Navigation bar links to About, Education, Skills,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IN">
                <a:solidFill>
                  <a:srgbClr val="000000"/>
                </a:solidFill>
              </a:rPr>
              <a:t> Projects,
Sections in cards: About Me, Education, Skills, Projects
Clean, responsive design with consistent colors, fonts,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246908" y="1776730"/>
            <a:ext cx="7450760" cy="2021840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
Shows </a:t>
            </a:r>
            <a:r>
              <a:rPr sz="2000" lang="en-US">
                <a:solidFill>
                  <a:srgbClr val="000000"/>
                </a:solidFill>
              </a:rPr>
              <a:t>m</a:t>
            </a:r>
            <a:r>
              <a:rPr sz="2000" lang="en-US">
                <a:solidFill>
                  <a:srgbClr val="000000"/>
                </a:solidFill>
              </a:rPr>
              <a:t>y</a:t>
            </a:r>
            <a:r>
              <a:rPr sz="2000" lang="en-IN">
                <a:solidFill>
                  <a:srgbClr val="000000"/>
                </a:solidFill>
              </a:rPr>
              <a:t> profile picture, name, and short introduction.
Menu lets users jump to About, Education, Skills, Projects,
Displays education, skills, and projects clearly.
Works on all devices with a clean and simple design.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2025-09-03T10:09:09Z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fad1aad751134547bb59b4ed6da54ec7</vt:lpwstr>
  </property>
</Properties>
</file>