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developer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5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NAME:NAME: SUMITHRA
REGISTER No AND NMID: 247247u18038 &amp; 9DB2745AF31EAAB93D74020E00EEDD57
DEPARTMENT: COMPUTER SCIENCE
COLLEGE: CHEZHIAN ARTS &amp; SCIENCE COLLEGE FOR WOMEN / THIRUVALLUR UNIVERSITY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25226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8700C-C254-9BFF-3DEA-EFBC22D0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87" y="1305716"/>
            <a:ext cx="2319794" cy="5155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5E88DB-17DD-0F1E-3EAA-4D01B3C47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96" y="1414124"/>
            <a:ext cx="2319794" cy="5155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846-0CFF-4795-0357-08FB8016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BF6DF-85C9-42C6-CCFC-7EE9FAC4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21" y="1439333"/>
            <a:ext cx="2438400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4C0D2-CD7C-71C5-A32A-0AC5892F4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3" y="1439333"/>
            <a:ext cx="24384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5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603-CD1D-8F9C-E023-EAD0143E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71C30-747F-2F35-35AA-7A8F46A4E459}"/>
              </a:ext>
            </a:extLst>
          </p:cNvPr>
          <p:cNvSpPr txBox="1"/>
          <p:nvPr/>
        </p:nvSpPr>
        <p:spPr>
          <a:xfrm>
            <a:off x="1073384" y="2629782"/>
            <a:ext cx="6104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https://github.com/sumithrasasi128-ship-it/Web-developer-.git</a:t>
            </a:r>
          </a:p>
        </p:txBody>
      </p:sp>
    </p:spTree>
    <p:extLst>
      <p:ext uri="{BB962C8B-B14F-4D97-AF65-F5344CB8AC3E}">
        <p14:creationId xmlns:p14="http://schemas.microsoft.com/office/powerpoint/2010/main" val="378356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F22B-ED83-14C5-29B5-EDBB0326B49A}"/>
              </a:ext>
            </a:extLst>
          </p:cNvPr>
          <p:cNvSpPr txBox="1"/>
          <p:nvPr/>
        </p:nvSpPr>
        <p:spPr>
          <a:xfrm>
            <a:off x="1118704" y="1582339"/>
            <a:ext cx="95128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The portfolio website effectively highlights web development skills and achievements.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Provides recruiters and clients with a professional platform to evaluate work.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Ensures privacy by sharing only minimal contact details.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Demonstrates the ability to design, develop, and deploy responsive websites.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0"/>
            <a:ext cx="11749150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web developer </a:t>
            </a:r>
            <a:br>
              <a:rPr lang="en-US" sz="4250" spc="25" dirty="0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2C582-D6CB-BA44-E39A-9C39D566FD5A}"/>
              </a:ext>
            </a:extLst>
          </p:cNvPr>
          <p:cNvSpPr txBox="1"/>
          <p:nvPr/>
        </p:nvSpPr>
        <p:spPr>
          <a:xfrm>
            <a:off x="676275" y="1554956"/>
            <a:ext cx="10519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Lack of a professional online presence for showcasing skills and projects.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Difficulty in presenting technical expertise to recruiters or clients.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Traditional resumes fail to highlight creativity and interactive abilities.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Limited accessibility to achievements, certificates, and project details.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Need for a portfolio with minimal contact details to ensure privacy and professionalism.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B74DC-2B79-3690-BE8D-3C0E5470F7BF}"/>
              </a:ext>
            </a:extLst>
          </p:cNvPr>
          <p:cNvSpPr txBox="1"/>
          <p:nvPr/>
        </p:nvSpPr>
        <p:spPr>
          <a:xfrm>
            <a:off x="967063" y="1857375"/>
            <a:ext cx="79822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anose="02000000000000000000" pitchFamily="2" charset="0"/>
              </a:rPr>
              <a:t>A personal digital portfolio designed to showcase web development skills, projects, and achievements.</a:t>
            </a:r>
          </a:p>
          <a:p>
            <a:pPr marL="342900" indent="-342900" rtl="0" fontAlgn="base">
              <a:buFont typeface="+mj-lt"/>
              <a:buAutoNum type="arabicPeriod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EB Garamond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EB Garamond" panose="02000000000000000000" pitchFamily="2" charset="0"/>
            </a:endParaRPr>
          </a:p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anose="02000000000000000000" pitchFamily="2" charset="0"/>
              </a:rPr>
              <a:t>Responsive, modern, and user-friendly layout with essential sections like About Me, Skills, and Projects.</a:t>
            </a:r>
          </a:p>
          <a:p>
            <a:pPr marL="342900" indent="-342900" rtl="0" fontAlgn="base">
              <a:buFont typeface="+mj-lt"/>
              <a:buAutoNum type="arabicPeriod"/>
            </a:pPr>
            <a:br>
              <a:rPr lang="en-US" sz="1800" b="0" i="0" u="none" strike="noStrike">
                <a:solidFill>
                  <a:srgbClr val="434343"/>
                </a:solidFill>
                <a:effectLst/>
                <a:latin typeface="EB Garamond" panose="02000000000000000000" pitchFamily="2" charset="0"/>
              </a:rPr>
            </a:br>
            <a:endParaRPr lang="en-US" sz="1800" b="0" i="0" u="none" strike="noStrike">
              <a:solidFill>
                <a:srgbClr val="434343"/>
              </a:solidFill>
              <a:effectLst/>
              <a:latin typeface="EB Garamond" panose="02000000000000000000" pitchFamily="2" charset="0"/>
            </a:endParaRPr>
          </a:p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anose="02000000000000000000" pitchFamily="2" charset="0"/>
              </a:rPr>
              <a:t>Acts as a professional platform to connect with recruiters and clients while maintaining minimal contact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4B2F1-0542-DB50-0EC6-BFE17B87260F}"/>
              </a:ext>
            </a:extLst>
          </p:cNvPr>
          <p:cNvSpPr txBox="1"/>
          <p:nvPr/>
        </p:nvSpPr>
        <p:spPr>
          <a:xfrm>
            <a:off x="699452" y="1582340"/>
            <a:ext cx="84489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Recruiters and hiring managers – to evaluate technical skills and projects.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Clients and businesses – to explore web development services.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Peers and collaborators – to connect for teamwork or knowledge sharing.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Students and learners – to get inspiration from the portfolio design and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72B38-91A0-083C-5C6D-9CC0B3667E5A}"/>
              </a:ext>
            </a:extLst>
          </p:cNvPr>
          <p:cNvSpPr txBox="1"/>
          <p:nvPr/>
        </p:nvSpPr>
        <p:spPr>
          <a:xfrm>
            <a:off x="2602810" y="2315783"/>
            <a:ext cx="89017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HTML5 &amp; CSS3 – for building the structure and styling of web pages.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1800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JavaScript – to add interactivity and dynamic behavior.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1800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Bootstrap / Tailwind CSS – for responsive and modern design layouts.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1800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Git &amp; GitHub – for version control, collaboration, and hosting projects.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1800" b="1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VS Code – as the main development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02024-0079-F5E0-BC6D-71349579BB2B}"/>
              </a:ext>
            </a:extLst>
          </p:cNvPr>
          <p:cNvSpPr txBox="1"/>
          <p:nvPr/>
        </p:nvSpPr>
        <p:spPr>
          <a:xfrm>
            <a:off x="1378226" y="1443841"/>
            <a:ext cx="9137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Clean and modern interface with dark/light theme options.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0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Responsive design for mobile, tablet, and desktop devices.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0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Well-structured sections: About Me, Skills, Projects, Achievements, Contact.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sz="2000" b="0" i="0" u="none" strike="noStrike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Minimal contact details for privacy while maintaining professionalism.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605A-FAEA-C463-91F7-C8BE0EADCF2F}"/>
              </a:ext>
            </a:extLst>
          </p:cNvPr>
          <p:cNvSpPr txBox="1"/>
          <p:nvPr/>
        </p:nvSpPr>
        <p:spPr>
          <a:xfrm>
            <a:off x="901148" y="1582340"/>
            <a:ext cx="82472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Interactive header and navigation for smooth user experience.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Dynamic project showcase with descriptions and links.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Achievements and certifications displayed in a professional format.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Minimal contact section with email, GitHub, and LinkedIn links.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</a:br>
            <a:endParaRPr lang="en-US" sz="2400" b="0" i="0" u="none" strike="noStrike">
              <a:solidFill>
                <a:srgbClr val="434343"/>
              </a:solidFill>
              <a:effectLst/>
              <a:latin typeface="EB Garamond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34343"/>
                </a:solidFill>
                <a:effectLst/>
                <a:latin typeface="EB Garamond" pitchFamily="2" charset="0"/>
              </a:rPr>
              <a:t>Responsive layout ensuring accessibility across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   web developer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Sumithra S</cp:lastModifiedBy>
  <cp:revision>23</cp:revision>
  <dcterms:created xsi:type="dcterms:W3CDTF">2024-03-29T15:07:22Z</dcterms:created>
  <dcterms:modified xsi:type="dcterms:W3CDTF">2025-09-09T08:29:38Z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