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7" autoAdjust="0"/>
    <p:restoredTop sz="94660"/>
  </p:normalViewPr>
  <p:slideViewPr>
    <p:cSldViewPr>
      <p:cViewPr varScale="1">
        <p:scale>
          <a:sx n="65" d="100"/>
          <a:sy n="65" d="100"/>
        </p:scale>
        <p:origin x="-648" y="-6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Sheet2!$B$3:$B$4</c:f>
              <c:strCache>
                <c:ptCount val="1"/>
                <c:pt idx="0">
                  <c:v>HIGH</c:v>
                </c:pt>
              </c:strCache>
            </c:strRef>
          </c:tx>
          <c:spPr>
            <a:solidFill>
              <a:schemeClr val="accent1"/>
            </a:solidFill>
            <a:ln>
              <a:noFill/>
            </a:ln>
            <a:effectLst/>
          </c:spPr>
          <c:trendline>
            <c:spPr>
              <a:ln w="19050" cap="rnd">
                <a:solidFill>
                  <a:schemeClr val="accent1"/>
                </a:solidFill>
                <a:prstDash val="sysDot"/>
              </a:ln>
              <a:effectLst/>
            </c:spPr>
            <c:trendlineType val="linear"/>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05-3B57-4391-98EE-788C659D2CEF}"/>
            </c:ext>
          </c:extLst>
        </c:ser>
        <c:dLbls/>
        <c:gapWidth val="219"/>
        <c:overlap val="-27"/>
        <c:axId val="74358144"/>
        <c:axId val="74368128"/>
      </c:barChart>
      <c:catAx>
        <c:axId val="74358144"/>
        <c:scaling>
          <c:orientation val="minMax"/>
        </c:scaling>
        <c:axPos val="b"/>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68128"/>
        <c:crosses val="autoZero"/>
        <c:auto val="1"/>
        <c:lblAlgn val="ctr"/>
        <c:lblOffset val="100"/>
      </c:catAx>
      <c:valAx>
        <c:axId val="7436812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58144"/>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[naan.csv]Sheet2!PivotTable2</c:name>
    <c:fmtId val="9"/>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16-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8-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1A-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C-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1E-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0-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2-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4-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6-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B-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D-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F-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31-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33-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35-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9-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B-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40-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2-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4-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6-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8-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A-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C-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E-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0-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5-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57-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59-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5B-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5D-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5F-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1-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3-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5-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68-9338-4DE9-93F8-8B378980D632}"/>
            </c:ext>
          </c:extLst>
        </c:ser>
        <c:dLbls/>
        <c:firstSliceAng val="0"/>
      </c:pieChart>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4</a:t>
            </a:fld>
            <a:endParaRPr lang="en-IN" dirty="0"/>
          </a:p>
        </p:txBody>
      </p:sp>
    </p:spTree>
    <p:extLst>
      <p:ext uri="{BB962C8B-B14F-4D97-AF65-F5344CB8AC3E}">
        <p14:creationId xmlns:p14="http://schemas.microsoft.com/office/powerpoint/2010/main" xmlns=""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10</a:t>
            </a:fld>
            <a:endParaRPr lang="en-IN"/>
          </a:p>
        </p:txBody>
      </p:sp>
    </p:spTree>
    <p:extLst>
      <p:ext uri="{BB962C8B-B14F-4D97-AF65-F5344CB8AC3E}">
        <p14:creationId xmlns:p14="http://schemas.microsoft.com/office/powerpoint/2010/main" xmlns=""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i="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1" u="sng" dirty="0">
                <a:solidFill>
                  <a:srgbClr val="0F0F0F"/>
                </a:solidFill>
                <a:effectLst/>
                <a:latin typeface="Times New Roman" panose="02020603050405020304" pitchFamily="18" charset="0"/>
                <a:cs typeface="Times New Roman" panose="02020603050405020304" pitchFamily="18" charset="0"/>
              </a:rPr>
              <a:t> </a:t>
            </a:r>
            <a:r>
              <a:rPr lang="en-US" b="1" i="1" u="sng" dirty="0">
                <a:solidFill>
                  <a:srgbClr val="0F0F0F"/>
                </a:solidFill>
                <a:effectLst/>
                <a:latin typeface="Roboto" panose="020F0502020204030204" pitchFamily="2" charset="0"/>
              </a:rPr>
              <a:t/>
            </a:r>
            <a:br>
              <a:rPr lang="en-US" b="1" i="1" u="sng" dirty="0">
                <a:solidFill>
                  <a:srgbClr val="0F0F0F"/>
                </a:solidFill>
                <a:effectLst/>
                <a:latin typeface="Roboto" panose="020F0502020204030204" pitchFamily="2" charset="0"/>
              </a:rPr>
            </a:br>
            <a:endParaRPr i="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246769"/>
          </a:xfrm>
          <a:prstGeom prst="rect">
            <a:avLst/>
          </a:prstGeom>
          <a:noFill/>
        </p:spPr>
        <p:txBody>
          <a:bodyPr wrap="square" rtlCol="0">
            <a:spAutoFit/>
          </a:bodyPr>
          <a:lstStyle/>
          <a:p>
            <a:r>
              <a:rPr lang="en-US" sz="2800" dirty="0"/>
              <a:t>STUDENT </a:t>
            </a:r>
            <a:r>
              <a:rPr lang="en-US" sz="2800" dirty="0" smtClean="0"/>
              <a:t>NAME  :   SUMITHRA.S</a:t>
            </a:r>
            <a:endParaRPr lang="en-US" sz="2800" dirty="0"/>
          </a:p>
          <a:p>
            <a:r>
              <a:rPr lang="en-US" sz="2800" dirty="0"/>
              <a:t>REGISTER </a:t>
            </a:r>
            <a:r>
              <a:rPr lang="en-US" sz="2800" dirty="0" smtClean="0"/>
              <a:t>NO       :   312209672 / asunm135331220972</a:t>
            </a:r>
          </a:p>
          <a:p>
            <a:r>
              <a:rPr lang="en-US" sz="2800" dirty="0" smtClean="0"/>
              <a:t>DEPARTMENT      :   BCOM </a:t>
            </a:r>
            <a:r>
              <a:rPr lang="en-US" sz="2800" dirty="0"/>
              <a:t>COMMERCE</a:t>
            </a:r>
          </a:p>
          <a:p>
            <a:r>
              <a:rPr lang="en-US" sz="2800" dirty="0" smtClean="0"/>
              <a:t>COLLEGE               :   </a:t>
            </a:r>
            <a:r>
              <a:rPr lang="en-US" sz="2800" dirty="0"/>
              <a:t>ANNA ADARSH COLLEGE FOR WOMEN</a:t>
            </a:r>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xmlns="" id="{FBF60690-A13C-F864-D432-8EFD2CC6E0FF}"/>
              </a:ext>
            </a:extLst>
          </p:cNvPr>
          <p:cNvSpPr>
            <a:spLocks noGrp="1"/>
          </p:cNvSpPr>
          <p:nvPr>
            <p:ph type="title"/>
          </p:nvPr>
        </p:nvSpPr>
        <p:spPr>
          <a:xfrm>
            <a:off x="755332" y="385444"/>
            <a:ext cx="10681335" cy="1477328"/>
          </a:xfrm>
        </p:spPr>
        <p:txBody>
          <a:bodyPr/>
          <a:lstStyle/>
          <a:p>
            <a:r>
              <a:rPr lang="en-IN" sz="4800" b="1" u="sng" spc="15" dirty="0">
                <a:latin typeface="Trebuchet MS"/>
                <a:cs typeface="Trebuchet MS"/>
              </a:rPr>
              <a:t>M</a:t>
            </a:r>
            <a:r>
              <a:rPr lang="en-IN" sz="4800" b="1" u="sng" dirty="0">
                <a:latin typeface="Trebuchet MS"/>
                <a:cs typeface="Trebuchet MS"/>
              </a:rPr>
              <a:t>O</a:t>
            </a:r>
            <a:r>
              <a:rPr lang="en-IN" sz="4800" b="1" u="sng" spc="-15" dirty="0">
                <a:latin typeface="Trebuchet MS"/>
                <a:cs typeface="Trebuchet MS"/>
              </a:rPr>
              <a:t>D</a:t>
            </a:r>
            <a:r>
              <a:rPr lang="en-IN" sz="4800" b="1" u="sng" spc="-35" dirty="0">
                <a:latin typeface="Trebuchet MS"/>
                <a:cs typeface="Trebuchet MS"/>
              </a:rPr>
              <a:t>E</a:t>
            </a:r>
            <a:r>
              <a:rPr lang="en-IN" sz="4800" b="1" u="sng" spc="-30" dirty="0">
                <a:latin typeface="Trebuchet MS"/>
                <a:cs typeface="Trebuchet MS"/>
              </a:rPr>
              <a:t>LL</a:t>
            </a:r>
            <a:r>
              <a:rPr lang="en-IN" sz="4800" b="1" u="sng" spc="-5" dirty="0">
                <a:latin typeface="Trebuchet MS"/>
                <a:cs typeface="Trebuchet MS"/>
              </a:rPr>
              <a:t>I</a:t>
            </a:r>
            <a:r>
              <a:rPr lang="en-IN" sz="4800" b="1" u="sng" spc="30" dirty="0">
                <a:latin typeface="Trebuchet MS"/>
                <a:cs typeface="Trebuchet MS"/>
              </a:rPr>
              <a:t>N</a:t>
            </a:r>
            <a:r>
              <a:rPr lang="en-IN" sz="4800" b="1" u="sng" spc="5" dirty="0">
                <a:latin typeface="Trebuchet MS"/>
                <a:cs typeface="Trebuchet MS"/>
              </a:rPr>
              <a:t>G</a:t>
            </a:r>
            <a:r>
              <a:rPr lang="en-IN" sz="4800" u="sng" dirty="0">
                <a:latin typeface="Trebuchet MS"/>
                <a:cs typeface="Trebuchet MS"/>
              </a:rPr>
              <a:t/>
            </a:r>
            <a:br>
              <a:rPr lang="en-IN" sz="4800" u="sng" dirty="0">
                <a:latin typeface="Trebuchet MS"/>
                <a:cs typeface="Trebuchet MS"/>
              </a:rPr>
            </a:br>
            <a:endParaRPr lang="en-IN" u="sng" dirty="0"/>
          </a:p>
        </p:txBody>
      </p:sp>
      <p:sp>
        <p:nvSpPr>
          <p:cNvPr id="15" name="Text Placeholder 14">
            <a:extLst>
              <a:ext uri="{FF2B5EF4-FFF2-40B4-BE49-F238E27FC236}">
                <a16:creationId xmlns:a16="http://schemas.microsoft.com/office/drawing/2014/main" xmlns=""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smtClean="0"/>
              <a:t>figure.</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b="1" i="1"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b="1" i="1"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smtClean="0"/>
              <a:t>inserting </a:t>
            </a:r>
            <a:r>
              <a:rPr lang="en-US" sz="2000" dirty="0"/>
              <a:t>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xmlns=""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xmlns="" id="{974EB71B-8F57-103E-CA95-167DE467B381}"/>
              </a:ext>
            </a:extLst>
          </p:cNvPr>
          <p:cNvGraphicFramePr>
            <a:graphicFrameLocks/>
          </p:cNvGraphicFramePr>
          <p:nvPr>
            <p:extLst>
              <p:ext uri="{D42A27DB-BD31-4B8C-83A1-F6EECF244321}">
                <p14:modId xmlns:p14="http://schemas.microsoft.com/office/powerpoint/2010/main" xmlns=""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41F39-B511-722A-3438-8C5D2B0C0B29}"/>
              </a:ext>
            </a:extLst>
          </p:cNvPr>
          <p:cNvSpPr>
            <a:spLocks noGrp="1"/>
          </p:cNvSpPr>
          <p:nvPr>
            <p:ph type="title"/>
          </p:nvPr>
        </p:nvSpPr>
        <p:spPr>
          <a:xfrm>
            <a:off x="755332" y="385444"/>
            <a:ext cx="10681335" cy="430887"/>
          </a:xfrm>
        </p:spPr>
        <p:txBody>
          <a:bodyPr/>
          <a:lstStyle/>
          <a:p>
            <a:r>
              <a:rPr lang="en-US" sz="2800" u="sng" dirty="0"/>
              <a:t>Pie chart for high level performance</a:t>
            </a:r>
            <a:endParaRPr lang="en-IN" sz="2800" u="sng" dirty="0"/>
          </a:p>
        </p:txBody>
      </p:sp>
      <p:graphicFrame>
        <p:nvGraphicFramePr>
          <p:cNvPr id="3" name="Chart 2">
            <a:extLst>
              <a:ext uri="{FF2B5EF4-FFF2-40B4-BE49-F238E27FC236}">
                <a16:creationId xmlns:a16="http://schemas.microsoft.com/office/drawing/2014/main" xmlns="" id="{132B5D04-0BDD-A27C-04DF-FBBC5A799508}"/>
              </a:ext>
            </a:extLst>
          </p:cNvPr>
          <p:cNvGraphicFramePr>
            <a:graphicFrameLocks/>
          </p:cNvGraphicFramePr>
          <p:nvPr>
            <p:extLst>
              <p:ext uri="{D42A27DB-BD31-4B8C-83A1-F6EECF244321}">
                <p14:modId xmlns:p14="http://schemas.microsoft.com/office/powerpoint/2010/main" xmlns=""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a:t>
            </a:r>
            <a:r>
              <a:rPr lang="en-US" sz="2800" dirty="0" smtClean="0"/>
              <a:t>lower level , medium </a:t>
            </a:r>
            <a:r>
              <a:rPr lang="en-US" sz="2800" dirty="0"/>
              <a:t>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lang="en-IN"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sp>
        <p:nvSpPr>
          <p:cNvPr id="11" name="Text Placeholder 10">
            <a:extLst>
              <a:ext uri="{FF2B5EF4-FFF2-40B4-BE49-F238E27FC236}">
                <a16:creationId xmlns:a16="http://schemas.microsoft.com/office/drawing/2014/main" xmlns=""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r>
              <a:rPr sz="3200" spc="5" dirty="0"/>
              <a:t>?</a:t>
            </a:r>
            <a:endParaRPr sz="3200"/>
          </a:p>
        </p:txBody>
      </p:sp>
      <p:sp>
        <p:nvSpPr>
          <p:cNvPr id="10" name="Text Placeholder 9">
            <a:extLst>
              <a:ext uri="{FF2B5EF4-FFF2-40B4-BE49-F238E27FC236}">
                <a16:creationId xmlns:a16="http://schemas.microsoft.com/office/drawing/2014/main" xmlns=""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smtClean="0"/>
              <a:t>Organisation</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xmlns="" id="{73C9C4E9-0D05-3D0F-7CFC-2C09E0EA0CC9}"/>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xmlns=""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sp>
        <p:nvSpPr>
          <p:cNvPr id="8" name="Text Placeholder 7">
            <a:extLst>
              <a:ext uri="{FF2B5EF4-FFF2-40B4-BE49-F238E27FC236}">
                <a16:creationId xmlns:a16="http://schemas.microsoft.com/office/drawing/2014/main" xmlns=""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smtClean="0"/>
              <a:t>table – </a:t>
            </a:r>
            <a:r>
              <a:rPr lang="en-US" sz="2400" dirty="0"/>
              <a:t>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u="sng" dirty="0"/>
              <a:t>Dataset Description</a:t>
            </a:r>
          </a:p>
        </p:txBody>
      </p:sp>
      <p:sp>
        <p:nvSpPr>
          <p:cNvPr id="3" name="Text Placeholder 2">
            <a:extLst>
              <a:ext uri="{FF2B5EF4-FFF2-40B4-BE49-F238E27FC236}">
                <a16:creationId xmlns:a16="http://schemas.microsoft.com/office/drawing/2014/main" xmlns=""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smtClean="0"/>
              <a:t>data </a:t>
            </a:r>
            <a:r>
              <a:rPr lang="en-US" sz="2000" dirty="0"/>
              <a:t>are taken from the Kaggle to analysis employe performance</a:t>
            </a:r>
          </a:p>
          <a:p>
            <a:endParaRPr lang="en-US" sz="2000" dirty="0"/>
          </a:p>
          <a:p>
            <a:r>
              <a:rPr lang="en-US" sz="2000" dirty="0" smtClean="0">
                <a:solidFill>
                  <a:srgbClr val="FF0000"/>
                </a:solidFill>
              </a:rPr>
              <a:t>6 </a:t>
            </a:r>
            <a:r>
              <a:rPr lang="en-US" sz="2000" dirty="0" smtClean="0"/>
              <a:t> </a:t>
            </a:r>
            <a:r>
              <a:rPr lang="en-US" sz="2000" dirty="0"/>
              <a:t>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endParaRPr lang="en-US" sz="2000" dirty="0"/>
          </a:p>
          <a:p>
            <a:r>
              <a:rPr lang="en-US" sz="2000" dirty="0" smtClean="0">
                <a:solidFill>
                  <a:srgbClr val="FF0000"/>
                </a:solidFill>
              </a:rPr>
              <a:t>Business </a:t>
            </a:r>
            <a:r>
              <a:rPr lang="en-US" sz="2000" dirty="0">
                <a:solidFill>
                  <a:srgbClr val="FF0000"/>
                </a:solidFill>
              </a:rPr>
              <a:t>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10" name="Text Placeholder 9">
            <a:extLst>
              <a:ext uri="{FF2B5EF4-FFF2-40B4-BE49-F238E27FC236}">
                <a16:creationId xmlns:a16="http://schemas.microsoft.com/office/drawing/2014/main" xmlns=""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573</Words>
  <Application>Microsoft Office PowerPoint</Application>
  <PresentationFormat>Custom</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Slide 11</vt:lpstr>
      <vt:lpstr>RESULTS</vt:lpstr>
      <vt:lpstr>Pie chart for high level performance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17</cp:revision>
  <dcterms:created xsi:type="dcterms:W3CDTF">2024-03-29T15:07:22Z</dcterms:created>
  <dcterms:modified xsi:type="dcterms:W3CDTF">2024-08-27T15:39:37Z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