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6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E2D4-BA7A-4B54-9400-990CD394BA80}" type="datetimeFigureOut">
              <a:rPr lang="en-IN" smtClean="0"/>
              <a:t>20-09-2021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A368-C97A-43A5-8191-50FA28D29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3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421" y="105489"/>
            <a:ext cx="742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JOB-A-THON – AnalyticsVidhya </a:t>
            </a:r>
            <a:r>
              <a:rPr lang="en-IN" sz="2400" b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September 2021 </a:t>
            </a:r>
            <a:endParaRPr lang="en-IN" sz="2400" b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47" y="629642"/>
            <a:ext cx="7502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Sales Prediction for one month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- 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 Data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184571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rows 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15 columns (Include Sales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 Target)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Test Date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22265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rows 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ID, Store_id, Store_Type, Location_Type, Region_Code, Date, Holiday, 	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	        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Discount,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Order, Sales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submission will be evaluated using the RMSLE metric. 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5489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(, 14)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48" y="2286470"/>
            <a:ext cx="5641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Sales Prediction </a:t>
            </a:r>
          </a:p>
          <a:p>
            <a:r>
              <a:rPr lang="en-IN" dirty="0" smtClean="0"/>
              <a:t>There is two kind of approaches for this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Consider all the data set and make general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Independently predict Sales for each stores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7247" y="3478045"/>
            <a:ext cx="573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 tried both approaches and found general model would be better since we achieved similar RMSLE for both methods.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57247" y="4223106"/>
            <a:ext cx="82132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Pre-processing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Dropped the Order features since we didn’t have it for the test(future)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Created new features from Date:  'year</a:t>
            </a:r>
            <a:r>
              <a:rPr lang="en-IN" dirty="0"/>
              <a:t>', ‘day’ </a:t>
            </a:r>
            <a:r>
              <a:rPr lang="en-IN" dirty="0" smtClean="0"/>
              <a:t>,</a:t>
            </a:r>
            <a:r>
              <a:rPr lang="en-IN" dirty="0" smtClean="0"/>
              <a:t>'quarter’, 'month',</a:t>
            </a:r>
            <a:r>
              <a:rPr lang="en-IN" dirty="0" smtClean="0"/>
              <a:t> </a:t>
            </a:r>
            <a:r>
              <a:rPr lang="en-IN" dirty="0"/>
              <a:t>‘weekday’ etc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Since target feature was skewed dropped extreme values based on percentiles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Treated this features as  categorical and</a:t>
            </a:r>
            <a:r>
              <a:rPr lang="en-IN" dirty="0" smtClean="0"/>
              <a:t> used Label encoding </a:t>
            </a:r>
            <a:r>
              <a:rPr lang="en-IN" dirty="0" smtClean="0"/>
              <a:t>: 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  Store_Type, Location_Type, Region_Code, 'Discount', 'weekday', 'Quarter', 'Month‘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5150" y="2363824"/>
            <a:ext cx="4882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Used Pycaret Regression for the 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Four base models have been fitted and tuned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Generated Stacking and Blending of the base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68730" y="177061"/>
            <a:ext cx="90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Compare Models :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" y="619871"/>
            <a:ext cx="7454030" cy="54571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36524" y="1421768"/>
            <a:ext cx="390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use base models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Extreme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CatBoost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Light Gradient Boosting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6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852" y="155186"/>
            <a:ext cx="707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Forecasted Prices for few stores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52" y="524518"/>
            <a:ext cx="5022893" cy="3013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5" y="524518"/>
            <a:ext cx="5022893" cy="3013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2" y="3538254"/>
            <a:ext cx="5022893" cy="3013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25" y="3538254"/>
            <a:ext cx="5022893" cy="30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959" y="7845"/>
            <a:ext cx="3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Extreme Gradient Boosting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2" y="418104"/>
            <a:ext cx="4823073" cy="2905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21" y="3388787"/>
            <a:ext cx="4880834" cy="343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03" y="418104"/>
            <a:ext cx="5421014" cy="3043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4" y="3316086"/>
            <a:ext cx="5352552" cy="34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3579" y="334735"/>
            <a:ext cx="52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Final </a:t>
            </a:r>
            <a:r>
              <a:rPr lang="en-IN" dirty="0" smtClean="0"/>
              <a:t>Extreme Gradient Boosting Model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8" y="1054280"/>
            <a:ext cx="8156121" cy="49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 SKK</dc:creator>
  <cp:lastModifiedBy>SUMITH SKK</cp:lastModifiedBy>
  <cp:revision>12</cp:revision>
  <dcterms:created xsi:type="dcterms:W3CDTF">2021-09-20T05:39:20Z</dcterms:created>
  <dcterms:modified xsi:type="dcterms:W3CDTF">2021-09-20T07:27:15Z</dcterms:modified>
</cp:coreProperties>
</file>