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791DB-2BBD-6733-B1E8-0D7DF0B1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196484-71F4-E293-1319-DA2CD466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C01D4-2140-9829-79A1-B6551487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ED455-3AA7-E17B-2774-AA2733B3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26448-EEBB-4D2D-4833-35F4DA7D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28AA9-AB88-D5FA-BA62-FECE010F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1D2F0B-82F1-F87A-B069-0BCF52E1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EDF0CB-1F14-7CA6-69D0-4C37F632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74370-4673-D8EB-86E4-117B0B7C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7947E-636B-2447-3484-987E030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1CAFD7-30F2-DD63-FFB6-AB3ED59B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EE5AD2-334A-F761-5894-E498530C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19F45-7B97-C82B-674C-5815C500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01593-C8F4-FB75-1B04-EC7DCD2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D9269-15DE-1667-F518-EC426492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E3AD1-088D-3904-B609-41142DE1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E95D6-3D18-54D3-4140-CCBB73DC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D2A6C-B5C0-3817-6051-D204F09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1E50C-DB01-50F5-568A-BD81BA4B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F1B8B-BA39-9CA2-0BD4-D4FAFBF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6196-8AE2-FB5D-C6F1-534C554A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036C48-880C-A587-B4A4-1A832ACB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93D3E-10F1-5801-BFB3-927A013E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0AA3AE-8334-39B7-17B9-7105B6A5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93819-96AB-4CFC-AD8A-DB355B6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52EBA-4DBE-AAB1-9B1B-1A6A71E5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48052-C0AB-2180-F7F1-6078BAA6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10F13-D5FD-9E98-D10C-0CDD776F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63F9-7E5C-9EDA-FB7E-E9E2B70E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AAC6-454B-479E-C1F3-557F93C8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46DD2-3C83-38E3-FF84-466099F4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C0C6F-F33E-9461-7DDF-EA21B818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073A61-E3D7-54B8-2FD2-77282392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F04D83-FC69-0167-CEA0-C810C541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802EFD-5B56-68DE-2142-4CE87CBA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AE7F3A-B893-BDED-BE09-B45D3602D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B40BA1-B511-D897-A0F9-256CCF85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94D98-B255-3457-52C8-0EE6B44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1D519B-5786-6B92-4353-BE7229D3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5B0D5-878C-F050-0B08-99BF8B50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AFC96D-52A0-527B-401D-2B124F8B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9781EA-517C-5D38-C91D-B1926450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DEF244-0072-C1CE-02C0-8A82776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089773-1093-00FF-522F-C793783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12C1D0-4A74-EF69-31F4-F71DF6AB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88B6B3-4951-1765-FEFD-90D9076A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2D676-D07C-236B-56A7-B52FEB8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A0E63-CBDC-333D-9D2F-603FFDEE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A9453-D085-2EFE-83E4-34A707B4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B7D63D-8151-0DCD-D1A4-D414AB5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F0E9C-770E-75A9-1FF4-D13F5FD8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AE759-5F23-D877-9AE9-1B835368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36CD2-4CDD-79AA-6D26-AA2991C0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BFAD-D7FC-7BD6-2EAE-98795749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8EAF57-83AD-C5D5-0054-2BBB7BB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C7D1FD-BD2F-A396-9528-38DD2906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0EF55-3570-B035-01BD-889DEA54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C6A805-5953-0AC1-33F2-16C7752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5061C0-C2B2-043A-7F1F-33E9956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404CAB-6A41-5AA7-631F-B30C1458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2DF59-5C65-BE60-A99C-4970809AC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B1B5-462F-4F6C-B40D-FB6264A9223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98F5A7-D1A5-FB8A-3D86-48E24008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E3A56-198E-7EA5-1EB8-2D010A6E9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8968-76E4-4BD3-B4AA-53EA45D4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8613"/>
            <a:ext cx="9144000" cy="560387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Signature Service - Coding Challenge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88864B-8F38-A009-D071-BD0A9356BF63}"/>
              </a:ext>
            </a:extLst>
          </p:cNvPr>
          <p:cNvSpPr txBox="1"/>
          <p:nvPr/>
        </p:nvSpPr>
        <p:spPr>
          <a:xfrm>
            <a:off x="628650" y="1253609"/>
            <a:ext cx="1097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service to manage and utilize Signature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Creation of Signature devices with ECC or RSA algorithms.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Signing of transaction data.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Listing of all created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9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811214"/>
            <a:ext cx="9144000" cy="45561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Endpoints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CFCCC-F464-A04E-D347-36FDABFA9223}"/>
              </a:ext>
            </a:extLst>
          </p:cNvPr>
          <p:cNvSpPr txBox="1"/>
          <p:nvPr/>
        </p:nvSpPr>
        <p:spPr>
          <a:xfrm>
            <a:off x="761999" y="1513612"/>
            <a:ext cx="11296651" cy="485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Signature  Device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POST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/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/v0/device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{"id": "device123",   "algorithm": "ECC",  "label": "My Device"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:{  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"base64-encoded-signature",  "label": "My Device"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Transaction: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POST -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/v0/sign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  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"base64-encoded-signature",   "data": "some transaction data"}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{  "signature": "base64-encoded-signature",  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signed_data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"1_some transaction data_base64(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)"}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Devices: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GET -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/v0/devices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{    "id": "base64-encoded-signature",  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"label": "My Device",  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"algorithm": "ECC",   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signature_counter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1  }]</a:t>
            </a:r>
          </a:p>
        </p:txBody>
      </p:sp>
    </p:spTree>
    <p:extLst>
      <p:ext uri="{BB962C8B-B14F-4D97-AF65-F5344CB8AC3E}">
        <p14:creationId xmlns:p14="http://schemas.microsoft.com/office/powerpoint/2010/main" val="374228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811214"/>
            <a:ext cx="9144000" cy="45561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Endpoints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CFCCC-F464-A04E-D347-36FDABFA9223}"/>
              </a:ext>
            </a:extLst>
          </p:cNvPr>
          <p:cNvSpPr txBox="1"/>
          <p:nvPr/>
        </p:nvSpPr>
        <p:spPr>
          <a:xfrm>
            <a:off x="761999" y="1513612"/>
            <a:ext cx="11296651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 -X POST "http://localhost:8080/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/v0/device" -H "Content-Type: application/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-d "{\"id\": \"device123\", \"algorithm\": \"ECC\", \"label\": \"My Device\"}“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 -X POST "http://localhost:8080/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/v0/sign" -H "Content-Type: application/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-d "{\"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device_Id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\":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\"30e9f774-1826-46db-828c-2a1e90ad26f5\", \"data\": \"transaction data\"}"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 -X GET "http://localhost:8080/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/v0/devices"</a:t>
            </a:r>
          </a:p>
        </p:txBody>
      </p:sp>
    </p:spTree>
    <p:extLst>
      <p:ext uri="{BB962C8B-B14F-4D97-AF65-F5344CB8AC3E}">
        <p14:creationId xmlns:p14="http://schemas.microsoft.com/office/powerpoint/2010/main" val="343210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Run?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88864B-8F38-A009-D071-BD0A9356BF63}"/>
              </a:ext>
            </a:extLst>
          </p:cNvPr>
          <p:cNvSpPr txBox="1"/>
          <p:nvPr/>
        </p:nvSpPr>
        <p:spPr>
          <a:xfrm>
            <a:off x="742950" y="1348859"/>
            <a:ext cx="1097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Environment Variables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PORT: Port number for the server (default is ‘:8080’).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STORAGE_TYPE: Type of storage to use (in-memory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the Application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run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main.go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88864B-8F38-A009-D071-BD0A9356BF63}"/>
              </a:ext>
            </a:extLst>
          </p:cNvPr>
          <p:cNvSpPr txBox="1"/>
          <p:nvPr/>
        </p:nvSpPr>
        <p:spPr>
          <a:xfrm>
            <a:off x="742950" y="1348859"/>
            <a:ext cx="10972800" cy="184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Patterns: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Factory Pattern: The storage package uses a factory design to switch between in-memory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Middleware Pattern: Middleware functions are used to set CORS headers and handle preflight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 (Data Transfer Object) Pattern: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KeyDataPair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response structures encapsulate data for API responses.</a:t>
            </a:r>
          </a:p>
        </p:txBody>
      </p:sp>
    </p:spTree>
    <p:extLst>
      <p:ext uri="{BB962C8B-B14F-4D97-AF65-F5344CB8AC3E}">
        <p14:creationId xmlns:p14="http://schemas.microsoft.com/office/powerpoint/2010/main" val="40723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1AEAE7-4C38-D022-2383-3E529500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62050"/>
            <a:ext cx="7401309" cy="55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DA8338-3A8E-2307-4143-E6289068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97523"/>
            <a:ext cx="4715114" cy="53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87DDE50-89FB-410F-4840-A2EA24CE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6888"/>
            <a:ext cx="9144000" cy="56038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88864B-8F38-A009-D071-BD0A9356BF63}"/>
              </a:ext>
            </a:extLst>
          </p:cNvPr>
          <p:cNvSpPr txBox="1"/>
          <p:nvPr/>
        </p:nvSpPr>
        <p:spPr>
          <a:xfrm>
            <a:off x="742950" y="1348859"/>
            <a:ext cx="10972800" cy="351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server_test.go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TestCreateDevice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 validate the 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/v0/device endpoint for creating signature devices(POST).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TestSignTransaction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 validate the 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/v0/sign endpoint for signing transactions (POST).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TestListDevices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 validate the 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/v0/devices endpoint for listing all devices (GET).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in_memory_test.go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TestInMemoryStorage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Verify that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SignatureDevice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correctly saved in the in-memory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5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512</Words>
  <Application>Microsoft Office PowerPoint</Application>
  <PresentationFormat>ワイド画面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sumith sudesan</dc:creator>
  <cp:lastModifiedBy>sumith sudesan</cp:lastModifiedBy>
  <cp:revision>67</cp:revision>
  <dcterms:created xsi:type="dcterms:W3CDTF">2024-08-23T19:36:57Z</dcterms:created>
  <dcterms:modified xsi:type="dcterms:W3CDTF">2024-08-23T21:07:07Z</dcterms:modified>
</cp:coreProperties>
</file>