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27"/>
  </p:notesMasterIdLst>
  <p:handoutMasterIdLst>
    <p:handoutMasterId r:id="rId28"/>
  </p:handoutMasterIdLst>
  <p:sldIdLst>
    <p:sldId id="1719" r:id="rId6"/>
    <p:sldId id="8614" r:id="rId7"/>
    <p:sldId id="3089" r:id="rId8"/>
    <p:sldId id="8600" r:id="rId9"/>
    <p:sldId id="4214" r:id="rId10"/>
    <p:sldId id="8611" r:id="rId11"/>
    <p:sldId id="8619" r:id="rId12"/>
    <p:sldId id="8621" r:id="rId13"/>
    <p:sldId id="386" r:id="rId14"/>
    <p:sldId id="423" r:id="rId15"/>
    <p:sldId id="8601" r:id="rId16"/>
    <p:sldId id="4220" r:id="rId17"/>
    <p:sldId id="431" r:id="rId18"/>
    <p:sldId id="8604" r:id="rId19"/>
    <p:sldId id="307" r:id="rId20"/>
    <p:sldId id="8603" r:id="rId21"/>
    <p:sldId id="320" r:id="rId22"/>
    <p:sldId id="427" r:id="rId23"/>
    <p:sldId id="1722" r:id="rId24"/>
    <p:sldId id="3066" r:id="rId25"/>
    <p:sldId id="1532" r:id="rId2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Anna Jennings" initials="AJ" lastIdx="2" clrIdx="4">
    <p:extLst>
      <p:ext uri="{19B8F6BF-5375-455C-9EA6-DF929625EA0E}">
        <p15:presenceInfo xmlns:p15="http://schemas.microsoft.com/office/powerpoint/2012/main" userId="S::anjenni@microsoft.com::8ab53ffb-fb1d-4e91-bd8d-4a8442a41acf" providerId="AD"/>
      </p:ext>
    </p:extLst>
  </p:cmAuthor>
  <p:cmAuthor id="5" name="Dave Yack (COLORADO TECHNOLOGY CONSULTANT)" initials="DY(TC" lastIdx="4" clrIdx="5">
    <p:extLst>
      <p:ext uri="{19B8F6BF-5375-455C-9EA6-DF929625EA0E}">
        <p15:presenceInfo xmlns:p15="http://schemas.microsoft.com/office/powerpoint/2012/main" userId="Dave Yack (COLORADO TECHNOLOGY CONSULTAN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587C"/>
    <a:srgbClr val="BA6800"/>
    <a:srgbClr val="0078D4"/>
    <a:srgbClr val="1A1A1A"/>
    <a:srgbClr val="FFFFFF"/>
    <a:srgbClr val="00BCF2"/>
    <a:srgbClr val="40CDF5"/>
    <a:srgbClr val="00B0E3"/>
    <a:srgbClr val="00188F"/>
    <a:srgbClr val="0052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81" autoAdjust="0"/>
    <p:restoredTop sz="74061" autoAdjust="0"/>
  </p:normalViewPr>
  <p:slideViewPr>
    <p:cSldViewPr snapToGrid="0">
      <p:cViewPr varScale="1">
        <p:scale>
          <a:sx n="65" d="100"/>
          <a:sy n="65" d="100"/>
        </p:scale>
        <p:origin x="1098" y="60"/>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evor Ford" userId="e62d3275-2530-47a3-9711-e8e9e8501c63" providerId="ADAL" clId="{A77A6E4D-A1E6-45D5-89B6-F3C7663454A7}"/>
    <pc:docChg chg="custSel modSld">
      <pc:chgData name="Trevor Ford" userId="e62d3275-2530-47a3-9711-e8e9e8501c63" providerId="ADAL" clId="{A77A6E4D-A1E6-45D5-89B6-F3C7663454A7}" dt="2021-01-19T17:32:58.446" v="736" actId="20577"/>
      <pc:docMkLst>
        <pc:docMk/>
      </pc:docMkLst>
      <pc:sldChg chg="modSp mod modNotesTx">
        <pc:chgData name="Trevor Ford" userId="e62d3275-2530-47a3-9711-e8e9e8501c63" providerId="ADAL" clId="{A77A6E4D-A1E6-45D5-89B6-F3C7663454A7}" dt="2021-01-19T17:32:30.077" v="704" actId="20577"/>
        <pc:sldMkLst>
          <pc:docMk/>
          <pc:sldMk cId="2075525683" sldId="307"/>
        </pc:sldMkLst>
        <pc:spChg chg="mod">
          <ac:chgData name="Trevor Ford" userId="e62d3275-2530-47a3-9711-e8e9e8501c63" providerId="ADAL" clId="{A77A6E4D-A1E6-45D5-89B6-F3C7663454A7}" dt="2021-01-19T17:22:16.679" v="245" actId="20577"/>
          <ac:spMkLst>
            <pc:docMk/>
            <pc:sldMk cId="2075525683" sldId="307"/>
            <ac:spMk id="2" creationId="{00000000-0000-0000-0000-000000000000}"/>
          </ac:spMkLst>
        </pc:spChg>
        <pc:graphicFrameChg chg="mod">
          <ac:chgData name="Trevor Ford" userId="e62d3275-2530-47a3-9711-e8e9e8501c63" providerId="ADAL" clId="{A77A6E4D-A1E6-45D5-89B6-F3C7663454A7}" dt="2021-01-19T17:31:37.785" v="666" actId="20577"/>
          <ac:graphicFrameMkLst>
            <pc:docMk/>
            <pc:sldMk cId="2075525683" sldId="307"/>
            <ac:graphicFrameMk id="3" creationId="{00000000-0000-0000-0000-000000000000}"/>
          </ac:graphicFrameMkLst>
        </pc:graphicFrameChg>
      </pc:sldChg>
      <pc:sldChg chg="modSp mod modNotesTx">
        <pc:chgData name="Trevor Ford" userId="e62d3275-2530-47a3-9711-e8e9e8501c63" providerId="ADAL" clId="{A77A6E4D-A1E6-45D5-89B6-F3C7663454A7}" dt="2021-01-19T17:32:53.139" v="730" actId="20577"/>
        <pc:sldMkLst>
          <pc:docMk/>
          <pc:sldMk cId="3661897437" sldId="320"/>
        </pc:sldMkLst>
        <pc:spChg chg="mod">
          <ac:chgData name="Trevor Ford" userId="e62d3275-2530-47a3-9711-e8e9e8501c63" providerId="ADAL" clId="{A77A6E4D-A1E6-45D5-89B6-F3C7663454A7}" dt="2021-01-19T17:23:48.856" v="379" actId="20577"/>
          <ac:spMkLst>
            <pc:docMk/>
            <pc:sldMk cId="3661897437" sldId="320"/>
            <ac:spMk id="2" creationId="{00000000-0000-0000-0000-000000000000}"/>
          </ac:spMkLst>
        </pc:spChg>
        <pc:graphicFrameChg chg="mod">
          <ac:chgData name="Trevor Ford" userId="e62d3275-2530-47a3-9711-e8e9e8501c63" providerId="ADAL" clId="{A77A6E4D-A1E6-45D5-89B6-F3C7663454A7}" dt="2021-01-19T17:30:34.904" v="630" actId="20577"/>
          <ac:graphicFrameMkLst>
            <pc:docMk/>
            <pc:sldMk cId="3661897437" sldId="320"/>
            <ac:graphicFrameMk id="8" creationId="{91DB270B-B641-469B-8F21-69BA9BA6D22A}"/>
          </ac:graphicFrameMkLst>
        </pc:graphicFrameChg>
      </pc:sldChg>
      <pc:sldChg chg="modSp mod modNotesTx">
        <pc:chgData name="Trevor Ford" userId="e62d3275-2530-47a3-9711-e8e9e8501c63" providerId="ADAL" clId="{A77A6E4D-A1E6-45D5-89B6-F3C7663454A7}" dt="2021-01-19T17:32:06.577" v="686" actId="20577"/>
        <pc:sldMkLst>
          <pc:docMk/>
          <pc:sldMk cId="2145322779" sldId="386"/>
        </pc:sldMkLst>
        <pc:spChg chg="mod">
          <ac:chgData name="Trevor Ford" userId="e62d3275-2530-47a3-9711-e8e9e8501c63" providerId="ADAL" clId="{A77A6E4D-A1E6-45D5-89B6-F3C7663454A7}" dt="2021-01-19T17:32:06.577" v="686" actId="20577"/>
          <ac:spMkLst>
            <pc:docMk/>
            <pc:sldMk cId="2145322779" sldId="386"/>
            <ac:spMk id="2" creationId="{00000000-0000-0000-0000-000000000000}"/>
          </ac:spMkLst>
        </pc:spChg>
      </pc:sldChg>
      <pc:sldChg chg="modNotesTx">
        <pc:chgData name="Trevor Ford" userId="e62d3275-2530-47a3-9711-e8e9e8501c63" providerId="ADAL" clId="{A77A6E4D-A1E6-45D5-89B6-F3C7663454A7}" dt="2021-01-19T17:29:44.746" v="612" actId="20577"/>
        <pc:sldMkLst>
          <pc:docMk/>
          <pc:sldMk cId="1465490495" sldId="394"/>
        </pc:sldMkLst>
      </pc:sldChg>
      <pc:sldChg chg="modSp mod">
        <pc:chgData name="Trevor Ford" userId="e62d3275-2530-47a3-9711-e8e9e8501c63" providerId="ADAL" clId="{A77A6E4D-A1E6-45D5-89B6-F3C7663454A7}" dt="2021-01-19T17:26:38.108" v="500" actId="20577"/>
        <pc:sldMkLst>
          <pc:docMk/>
          <pc:sldMk cId="4190794301" sldId="400"/>
        </pc:sldMkLst>
        <pc:spChg chg="mod">
          <ac:chgData name="Trevor Ford" userId="e62d3275-2530-47a3-9711-e8e9e8501c63" providerId="ADAL" clId="{A77A6E4D-A1E6-45D5-89B6-F3C7663454A7}" dt="2021-01-19T17:26:38.108" v="500" actId="20577"/>
          <ac:spMkLst>
            <pc:docMk/>
            <pc:sldMk cId="4190794301" sldId="400"/>
            <ac:spMk id="3" creationId="{00000000-0000-0000-0000-000000000000}"/>
          </ac:spMkLst>
        </pc:spChg>
      </pc:sldChg>
      <pc:sldChg chg="modNotesTx">
        <pc:chgData name="Trevor Ford" userId="e62d3275-2530-47a3-9711-e8e9e8501c63" providerId="ADAL" clId="{A77A6E4D-A1E6-45D5-89B6-F3C7663454A7}" dt="2021-01-19T17:19:38.972" v="147"/>
        <pc:sldMkLst>
          <pc:docMk/>
          <pc:sldMk cId="950028643" sldId="423"/>
        </pc:sldMkLst>
      </pc:sldChg>
      <pc:sldChg chg="modSp mod modNotesTx">
        <pc:chgData name="Trevor Ford" userId="e62d3275-2530-47a3-9711-e8e9e8501c63" providerId="ADAL" clId="{A77A6E4D-A1E6-45D5-89B6-F3C7663454A7}" dt="2021-01-19T17:32:58.446" v="736" actId="20577"/>
        <pc:sldMkLst>
          <pc:docMk/>
          <pc:sldMk cId="1636712685" sldId="427"/>
        </pc:sldMkLst>
        <pc:spChg chg="mod">
          <ac:chgData name="Trevor Ford" userId="e62d3275-2530-47a3-9711-e8e9e8501c63" providerId="ADAL" clId="{A77A6E4D-A1E6-45D5-89B6-F3C7663454A7}" dt="2021-01-19T17:27:16.243" v="532" actId="20577"/>
          <ac:spMkLst>
            <pc:docMk/>
            <pc:sldMk cId="1636712685" sldId="427"/>
            <ac:spMk id="5" creationId="{00000000-0000-0000-0000-000000000000}"/>
          </ac:spMkLst>
        </pc:spChg>
      </pc:sldChg>
      <pc:sldChg chg="modSp mod modNotesTx">
        <pc:chgData name="Trevor Ford" userId="e62d3275-2530-47a3-9711-e8e9e8501c63" providerId="ADAL" clId="{A77A6E4D-A1E6-45D5-89B6-F3C7663454A7}" dt="2021-01-19T17:32:13.197" v="692" actId="20577"/>
        <pc:sldMkLst>
          <pc:docMk/>
          <pc:sldMk cId="2779432023" sldId="431"/>
        </pc:sldMkLst>
        <pc:spChg chg="mod">
          <ac:chgData name="Trevor Ford" userId="e62d3275-2530-47a3-9711-e8e9e8501c63" providerId="ADAL" clId="{A77A6E4D-A1E6-45D5-89B6-F3C7663454A7}" dt="2021-01-19T17:31:18.205" v="650" actId="20577"/>
          <ac:spMkLst>
            <pc:docMk/>
            <pc:sldMk cId="2779432023" sldId="431"/>
            <ac:spMk id="4" creationId="{00000000-0000-0000-0000-000000000000}"/>
          </ac:spMkLst>
        </pc:spChg>
      </pc:sldChg>
      <pc:sldChg chg="modSp mod modNotesTx">
        <pc:chgData name="Trevor Ford" userId="e62d3275-2530-47a3-9711-e8e9e8501c63" providerId="ADAL" clId="{A77A6E4D-A1E6-45D5-89B6-F3C7663454A7}" dt="2021-01-19T17:17:32.706" v="40" actId="20577"/>
        <pc:sldMkLst>
          <pc:docMk/>
          <pc:sldMk cId="434079466" sldId="1720"/>
        </pc:sldMkLst>
        <pc:spChg chg="mod">
          <ac:chgData name="Trevor Ford" userId="e62d3275-2530-47a3-9711-e8e9e8501c63" providerId="ADAL" clId="{A77A6E4D-A1E6-45D5-89B6-F3C7663454A7}" dt="2021-01-19T17:17:22.984" v="21" actId="20577"/>
          <ac:spMkLst>
            <pc:docMk/>
            <pc:sldMk cId="434079466" sldId="1720"/>
            <ac:spMk id="9" creationId="{78B69330-87DC-45DF-AEEC-9ADAE5A6B961}"/>
          </ac:spMkLst>
        </pc:spChg>
      </pc:sldChg>
      <pc:sldChg chg="modSp">
        <pc:chgData name="Trevor Ford" userId="e62d3275-2530-47a3-9711-e8e9e8501c63" providerId="ADAL" clId="{A77A6E4D-A1E6-45D5-89B6-F3C7663454A7}" dt="2021-01-19T17:32:18.192" v="698" actId="20577"/>
        <pc:sldMkLst>
          <pc:docMk/>
          <pc:sldMk cId="2338835098" sldId="2198"/>
        </pc:sldMkLst>
        <pc:spChg chg="mod">
          <ac:chgData name="Trevor Ford" userId="e62d3275-2530-47a3-9711-e8e9e8501c63" providerId="ADAL" clId="{A77A6E4D-A1E6-45D5-89B6-F3C7663454A7}" dt="2021-01-19T17:32:18.192" v="698" actId="20577"/>
          <ac:spMkLst>
            <pc:docMk/>
            <pc:sldMk cId="2338835098" sldId="2198"/>
            <ac:spMk id="5" creationId="{C48ACC7E-F46D-4DC6-9482-02FA4163B412}"/>
          </ac:spMkLst>
        </pc:spChg>
      </pc:sldChg>
      <pc:sldChg chg="modSp mod">
        <pc:chgData name="Trevor Ford" userId="e62d3275-2530-47a3-9711-e8e9e8501c63" providerId="ADAL" clId="{A77A6E4D-A1E6-45D5-89B6-F3C7663454A7}" dt="2021-01-19T17:30:27.141" v="627" actId="20577"/>
        <pc:sldMkLst>
          <pc:docMk/>
          <pc:sldMk cId="607386767" sldId="4220"/>
        </pc:sldMkLst>
        <pc:spChg chg="mod">
          <ac:chgData name="Trevor Ford" userId="e62d3275-2530-47a3-9711-e8e9e8501c63" providerId="ADAL" clId="{A77A6E4D-A1E6-45D5-89B6-F3C7663454A7}" dt="2021-01-19T17:30:27.141" v="627" actId="20577"/>
          <ac:spMkLst>
            <pc:docMk/>
            <pc:sldMk cId="607386767" sldId="4220"/>
            <ac:spMk id="2" creationId="{00000000-0000-0000-0000-000000000000}"/>
          </ac:spMkLst>
        </pc:spChg>
        <pc:graphicFrameChg chg="mod">
          <ac:chgData name="Trevor Ford" userId="e62d3275-2530-47a3-9711-e8e9e8501c63" providerId="ADAL" clId="{A77A6E4D-A1E6-45D5-89B6-F3C7663454A7}" dt="2021-01-19T17:28:33.667" v="582" actId="20577"/>
          <ac:graphicFrameMkLst>
            <pc:docMk/>
            <pc:sldMk cId="607386767" sldId="4220"/>
            <ac:graphicFrameMk id="11" creationId="{470F04C6-00E5-4810-A0A2-48EED7A91052}"/>
          </ac:graphicFrameMkLst>
        </pc:graphicFrameChg>
      </pc:sldChg>
      <pc:sldChg chg="modSp mod">
        <pc:chgData name="Trevor Ford" userId="e62d3275-2530-47a3-9711-e8e9e8501c63" providerId="ADAL" clId="{A77A6E4D-A1E6-45D5-89B6-F3C7663454A7}" dt="2021-01-19T17:32:00.977" v="680" actId="20577"/>
        <pc:sldMkLst>
          <pc:docMk/>
          <pc:sldMk cId="4254432046" sldId="8600"/>
        </pc:sldMkLst>
        <pc:spChg chg="mod">
          <ac:chgData name="Trevor Ford" userId="e62d3275-2530-47a3-9711-e8e9e8501c63" providerId="ADAL" clId="{A77A6E4D-A1E6-45D5-89B6-F3C7663454A7}" dt="2021-01-19T17:32:00.977" v="680" actId="20577"/>
          <ac:spMkLst>
            <pc:docMk/>
            <pc:sldMk cId="4254432046" sldId="8600"/>
            <ac:spMk id="3" creationId="{063E3056-E45A-44E9-9330-5B84A52823D2}"/>
          </ac:spMkLst>
        </pc:spChg>
      </pc:sldChg>
      <pc:sldChg chg="modSp mod">
        <pc:chgData name="Trevor Ford" userId="e62d3275-2530-47a3-9711-e8e9e8501c63" providerId="ADAL" clId="{A77A6E4D-A1E6-45D5-89B6-F3C7663454A7}" dt="2021-01-19T17:31:10.250" v="645" actId="20577"/>
        <pc:sldMkLst>
          <pc:docMk/>
          <pc:sldMk cId="825314968" sldId="8601"/>
        </pc:sldMkLst>
        <pc:spChg chg="mod">
          <ac:chgData name="Trevor Ford" userId="e62d3275-2530-47a3-9711-e8e9e8501c63" providerId="ADAL" clId="{A77A6E4D-A1E6-45D5-89B6-F3C7663454A7}" dt="2021-01-19T17:31:10.250" v="645" actId="20577"/>
          <ac:spMkLst>
            <pc:docMk/>
            <pc:sldMk cId="825314968" sldId="8601"/>
            <ac:spMk id="7" creationId="{AEEBEDAC-48B8-4AC4-864D-080298D413F5}"/>
          </ac:spMkLst>
        </pc:spChg>
      </pc:sldChg>
      <pc:sldChg chg="modNotesTx">
        <pc:chgData name="Trevor Ford" userId="e62d3275-2530-47a3-9711-e8e9e8501c63" providerId="ADAL" clId="{A77A6E4D-A1E6-45D5-89B6-F3C7663454A7}" dt="2021-01-19T17:32:36.932" v="710" actId="20577"/>
        <pc:sldMkLst>
          <pc:docMk/>
          <pc:sldMk cId="4223049088" sldId="8602"/>
        </pc:sldMkLst>
      </pc:sldChg>
      <pc:sldChg chg="modSp mod">
        <pc:chgData name="Trevor Ford" userId="e62d3275-2530-47a3-9711-e8e9e8501c63" providerId="ADAL" clId="{A77A6E4D-A1E6-45D5-89B6-F3C7663454A7}" dt="2021-01-19T17:28:55.230" v="588" actId="20577"/>
        <pc:sldMkLst>
          <pc:docMk/>
          <pc:sldMk cId="3934138091" sldId="8603"/>
        </pc:sldMkLst>
        <pc:spChg chg="mod">
          <ac:chgData name="Trevor Ford" userId="e62d3275-2530-47a3-9711-e8e9e8501c63" providerId="ADAL" clId="{A77A6E4D-A1E6-45D5-89B6-F3C7663454A7}" dt="2021-01-19T17:28:44.324" v="585" actId="20577"/>
          <ac:spMkLst>
            <pc:docMk/>
            <pc:sldMk cId="3934138091" sldId="8603"/>
            <ac:spMk id="5" creationId="{E1981921-008A-44DF-9575-656CFF034CA0}"/>
          </ac:spMkLst>
        </pc:spChg>
        <pc:spChg chg="mod">
          <ac:chgData name="Trevor Ford" userId="e62d3275-2530-47a3-9711-e8e9e8501c63" providerId="ADAL" clId="{A77A6E4D-A1E6-45D5-89B6-F3C7663454A7}" dt="2021-01-19T17:23:15.691" v="315" actId="20577"/>
          <ac:spMkLst>
            <pc:docMk/>
            <pc:sldMk cId="3934138091" sldId="8603"/>
            <ac:spMk id="6" creationId="{946D79D0-31A9-48BB-9DAB-D321B13782D1}"/>
          </ac:spMkLst>
        </pc:spChg>
        <pc:spChg chg="mod">
          <ac:chgData name="Trevor Ford" userId="e62d3275-2530-47a3-9711-e8e9e8501c63" providerId="ADAL" clId="{A77A6E4D-A1E6-45D5-89B6-F3C7663454A7}" dt="2021-01-19T17:28:55.230" v="588" actId="20577"/>
          <ac:spMkLst>
            <pc:docMk/>
            <pc:sldMk cId="3934138091" sldId="8603"/>
            <ac:spMk id="10" creationId="{35F2C264-4F80-4F8A-872D-359C64A75AB6}"/>
          </ac:spMkLst>
        </pc:spChg>
      </pc:sldChg>
      <pc:sldChg chg="modSp mod modNotesTx">
        <pc:chgData name="Trevor Ford" userId="e62d3275-2530-47a3-9711-e8e9e8501c63" providerId="ADAL" clId="{A77A6E4D-A1E6-45D5-89B6-F3C7663454A7}" dt="2021-01-19T17:21:55.527" v="223" actId="20577"/>
        <pc:sldMkLst>
          <pc:docMk/>
          <pc:sldMk cId="1965267180" sldId="8604"/>
        </pc:sldMkLst>
        <pc:spChg chg="mod">
          <ac:chgData name="Trevor Ford" userId="e62d3275-2530-47a3-9711-e8e9e8501c63" providerId="ADAL" clId="{A77A6E4D-A1E6-45D5-89B6-F3C7663454A7}" dt="2021-01-19T17:20:56.555" v="153" actId="20577"/>
          <ac:spMkLst>
            <pc:docMk/>
            <pc:sldMk cId="1965267180" sldId="8604"/>
            <ac:spMk id="4" creationId="{5BC50030-D05B-4DCE-81BC-F011A07D2E35}"/>
          </ac:spMkLst>
        </pc:spChg>
        <pc:spChg chg="mod">
          <ac:chgData name="Trevor Ford" userId="e62d3275-2530-47a3-9711-e8e9e8501c63" providerId="ADAL" clId="{A77A6E4D-A1E6-45D5-89B6-F3C7663454A7}" dt="2021-01-19T17:21:41.403" v="210" actId="20577"/>
          <ac:spMkLst>
            <pc:docMk/>
            <pc:sldMk cId="1965267180" sldId="8604"/>
            <ac:spMk id="5" creationId="{CE3EB7EA-4FCF-4DFE-B476-33720641C322}"/>
          </ac:spMkLst>
        </pc:spChg>
      </pc:sldChg>
      <pc:sldChg chg="modNotesTx">
        <pc:chgData name="Trevor Ford" userId="e62d3275-2530-47a3-9711-e8e9e8501c63" providerId="ADAL" clId="{A77A6E4D-A1E6-45D5-89B6-F3C7663454A7}" dt="2021-01-19T17:30:56.967" v="640" actId="20577"/>
        <pc:sldMkLst>
          <pc:docMk/>
          <pc:sldMk cId="4139712662" sldId="8606"/>
        </pc:sldMkLst>
      </pc:sldChg>
      <pc:sldChg chg="modNotesTx">
        <pc:chgData name="Trevor Ford" userId="e62d3275-2530-47a3-9711-e8e9e8501c63" providerId="ADAL" clId="{A77A6E4D-A1E6-45D5-89B6-F3C7663454A7}" dt="2021-01-19T17:25:36" v="471" actId="20577"/>
        <pc:sldMkLst>
          <pc:docMk/>
          <pc:sldMk cId="3315877081" sldId="8608"/>
        </pc:sldMkLst>
      </pc:sldChg>
      <pc:sldChg chg="modSp mod modNotesTx">
        <pc:chgData name="Trevor Ford" userId="e62d3275-2530-47a3-9711-e8e9e8501c63" providerId="ADAL" clId="{A77A6E4D-A1E6-45D5-89B6-F3C7663454A7}" dt="2021-01-19T17:30:15.699" v="624" actId="20577"/>
        <pc:sldMkLst>
          <pc:docMk/>
          <pc:sldMk cId="2220788656" sldId="8609"/>
        </pc:sldMkLst>
        <pc:spChg chg="mod">
          <ac:chgData name="Trevor Ford" userId="e62d3275-2530-47a3-9711-e8e9e8501c63" providerId="ADAL" clId="{A77A6E4D-A1E6-45D5-89B6-F3C7663454A7}" dt="2021-01-19T17:30:07.827" v="620" actId="20577"/>
          <ac:spMkLst>
            <pc:docMk/>
            <pc:sldMk cId="2220788656" sldId="8609"/>
            <ac:spMk id="3" creationId="{00000000-0000-0000-0000-000000000000}"/>
          </ac:spMkLst>
        </pc:spChg>
      </pc:sldChg>
      <pc:sldChg chg="modSp mod">
        <pc:chgData name="Trevor Ford" userId="e62d3275-2530-47a3-9711-e8e9e8501c63" providerId="ADAL" clId="{A77A6E4D-A1E6-45D5-89B6-F3C7663454A7}" dt="2021-01-19T17:17:53.730" v="80" actId="20577"/>
        <pc:sldMkLst>
          <pc:docMk/>
          <pc:sldMk cId="1601630081" sldId="8611"/>
        </pc:sldMkLst>
        <pc:spChg chg="mod">
          <ac:chgData name="Trevor Ford" userId="e62d3275-2530-47a3-9711-e8e9e8501c63" providerId="ADAL" clId="{A77A6E4D-A1E6-45D5-89B6-F3C7663454A7}" dt="2021-01-19T17:17:53.730" v="80" actId="20577"/>
          <ac:spMkLst>
            <pc:docMk/>
            <pc:sldMk cId="1601630081" sldId="8611"/>
            <ac:spMk id="4" creationId="{F62F54C1-C14A-498F-B7CD-85B6DA536456}"/>
          </ac:spMkLst>
        </pc:spChg>
      </pc:sldChg>
      <pc:sldChg chg="modSp mod">
        <pc:chgData name="Trevor Ford" userId="e62d3275-2530-47a3-9711-e8e9e8501c63" providerId="ADAL" clId="{A77A6E4D-A1E6-45D5-89B6-F3C7663454A7}" dt="2021-01-19T17:17:43.130" v="61" actId="20577"/>
        <pc:sldMkLst>
          <pc:docMk/>
          <pc:sldMk cId="3881419625" sldId="8615"/>
        </pc:sldMkLst>
        <pc:spChg chg="mod">
          <ac:chgData name="Trevor Ford" userId="e62d3275-2530-47a3-9711-e8e9e8501c63" providerId="ADAL" clId="{A77A6E4D-A1E6-45D5-89B6-F3C7663454A7}" dt="2021-01-19T17:17:43.130" v="61" actId="20577"/>
          <ac:spMkLst>
            <pc:docMk/>
            <pc:sldMk cId="3881419625" sldId="8615"/>
            <ac:spMk id="4" creationId="{71D54378-C7E3-4E59-A505-59E7207D5CD8}"/>
          </ac:spMkLst>
        </pc:spChg>
      </pc:sldChg>
      <pc:sldChg chg="modSp mod">
        <pc:chgData name="Trevor Ford" userId="e62d3275-2530-47a3-9711-e8e9e8501c63" providerId="ADAL" clId="{A77A6E4D-A1E6-45D5-89B6-F3C7663454A7}" dt="2021-01-19T17:18:57.214" v="104" actId="20577"/>
        <pc:sldMkLst>
          <pc:docMk/>
          <pc:sldMk cId="236644093" sldId="8616"/>
        </pc:sldMkLst>
        <pc:spChg chg="mod">
          <ac:chgData name="Trevor Ford" userId="e62d3275-2530-47a3-9711-e8e9e8501c63" providerId="ADAL" clId="{A77A6E4D-A1E6-45D5-89B6-F3C7663454A7}" dt="2021-01-19T17:18:57.214" v="104" actId="20577"/>
          <ac:spMkLst>
            <pc:docMk/>
            <pc:sldMk cId="236644093" sldId="8616"/>
            <ac:spMk id="2" creationId="{00381DBC-14E0-472E-9C3D-52BF5A057AD6}"/>
          </ac:spMkLst>
        </pc:spChg>
      </pc:sldChg>
      <pc:sldChg chg="modSp mod">
        <pc:chgData name="Trevor Ford" userId="e62d3275-2530-47a3-9711-e8e9e8501c63" providerId="ADAL" clId="{A77A6E4D-A1E6-45D5-89B6-F3C7663454A7}" dt="2021-01-19T17:22:08.100" v="236" actId="20577"/>
        <pc:sldMkLst>
          <pc:docMk/>
          <pc:sldMk cId="2797767272" sldId="8617"/>
        </pc:sldMkLst>
        <pc:spChg chg="mod">
          <ac:chgData name="Trevor Ford" userId="e62d3275-2530-47a3-9711-e8e9e8501c63" providerId="ADAL" clId="{A77A6E4D-A1E6-45D5-89B6-F3C7663454A7}" dt="2021-01-19T17:22:08.100" v="236" actId="20577"/>
          <ac:spMkLst>
            <pc:docMk/>
            <pc:sldMk cId="2797767272" sldId="8617"/>
            <ac:spMk id="2" creationId="{D064DF86-BAE4-4747-9983-E6E160994898}"/>
          </ac:spMkLst>
        </pc:spChg>
      </pc:sldChg>
      <pc:sldChg chg="modSp mod">
        <pc:chgData name="Trevor Ford" userId="e62d3275-2530-47a3-9711-e8e9e8501c63" providerId="ADAL" clId="{A77A6E4D-A1E6-45D5-89B6-F3C7663454A7}" dt="2021-01-19T17:18:07.037" v="99" actId="20577"/>
        <pc:sldMkLst>
          <pc:docMk/>
          <pc:sldMk cId="4071652329" sldId="8620"/>
        </pc:sldMkLst>
        <pc:spChg chg="mod">
          <ac:chgData name="Trevor Ford" userId="e62d3275-2530-47a3-9711-e8e9e8501c63" providerId="ADAL" clId="{A77A6E4D-A1E6-45D5-89B6-F3C7663454A7}" dt="2021-01-19T17:18:07.037" v="99" actId="20577"/>
          <ac:spMkLst>
            <pc:docMk/>
            <pc:sldMk cId="4071652329" sldId="8620"/>
            <ac:spMk id="4" creationId="{96EC3800-42AB-4220-9027-95E510136FEE}"/>
          </ac:spMkLst>
        </pc:spChg>
      </pc:sldChg>
    </pc:docChg>
  </pc:docChgLst>
  <pc:docChgLst>
    <pc:chgData name="Trevor Ford" userId="e62d3275-2530-47a3-9711-e8e9e8501c63" providerId="ADAL" clId="{42F1EE6C-9367-444D-9182-D933289715AB}"/>
    <pc:docChg chg="modSld">
      <pc:chgData name="Trevor Ford" userId="e62d3275-2530-47a3-9711-e8e9e8501c63" providerId="ADAL" clId="{42F1EE6C-9367-444D-9182-D933289715AB}" dt="2021-04-19T17:22:39.925" v="3" actId="20577"/>
      <pc:docMkLst>
        <pc:docMk/>
      </pc:docMkLst>
      <pc:sldChg chg="modSp mod">
        <pc:chgData name="Trevor Ford" userId="e62d3275-2530-47a3-9711-e8e9e8501c63" providerId="ADAL" clId="{42F1EE6C-9367-444D-9182-D933289715AB}" dt="2021-04-19T17:22:39.925" v="3" actId="20577"/>
        <pc:sldMkLst>
          <pc:docMk/>
          <pc:sldMk cId="3635852913" sldId="1719"/>
        </pc:sldMkLst>
        <pc:spChg chg="mod">
          <ac:chgData name="Trevor Ford" userId="e62d3275-2530-47a3-9711-e8e9e8501c63" providerId="ADAL" clId="{42F1EE6C-9367-444D-9182-D933289715AB}" dt="2021-04-19T17:22:39.925" v="3" actId="20577"/>
          <ac:spMkLst>
            <pc:docMk/>
            <pc:sldMk cId="3635852913" sldId="1719"/>
            <ac:spMk id="4" creationId="{00000000-0000-0000-0000-000000000000}"/>
          </ac:spMkLst>
        </pc:spChg>
      </pc:sldChg>
    </pc:docChg>
  </pc:docChgLst>
  <pc:docChgLst>
    <pc:chgData name="Trevor Ford" userId="e62d3275-2530-47a3-9711-e8e9e8501c63" providerId="ADAL" clId="{2A1F25FA-89CD-4A3A-AC40-F00E3CF8E7E8}"/>
    <pc:docChg chg="modSld">
      <pc:chgData name="Trevor Ford" userId="e62d3275-2530-47a3-9711-e8e9e8501c63" providerId="ADAL" clId="{2A1F25FA-89CD-4A3A-AC40-F00E3CF8E7E8}" dt="2021-06-22T16:21:31.162" v="47" actId="20577"/>
      <pc:docMkLst>
        <pc:docMk/>
      </pc:docMkLst>
      <pc:sldChg chg="modSp mod modNotesTx">
        <pc:chgData name="Trevor Ford" userId="e62d3275-2530-47a3-9711-e8e9e8501c63" providerId="ADAL" clId="{2A1F25FA-89CD-4A3A-AC40-F00E3CF8E7E8}" dt="2021-06-22T16:21:31.162" v="47" actId="20577"/>
        <pc:sldMkLst>
          <pc:docMk/>
          <pc:sldMk cId="434079466" sldId="1720"/>
        </pc:sldMkLst>
        <pc:spChg chg="mod">
          <ac:chgData name="Trevor Ford" userId="e62d3275-2530-47a3-9711-e8e9e8501c63" providerId="ADAL" clId="{2A1F25FA-89CD-4A3A-AC40-F00E3CF8E7E8}" dt="2021-06-22T16:21:18.217" v="37" actId="20577"/>
          <ac:spMkLst>
            <pc:docMk/>
            <pc:sldMk cId="434079466" sldId="1720"/>
            <ac:spMk id="4" creationId="{6304C2C8-874B-487A-BCCF-D29BA9D323E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7C3567-C614-4C44-A05A-91CA1207E252}" type="doc">
      <dgm:prSet loTypeId="urn:diagrams.loki3.com/TabbedArc+Icon" loCatId="officeonline" qsTypeId="urn:microsoft.com/office/officeart/2005/8/quickstyle/simple1" qsCatId="simple" csTypeId="urn:microsoft.com/office/officeart/2005/8/colors/accent1_2" csCatId="accent1" phldr="1"/>
      <dgm:spPr/>
    </dgm:pt>
    <dgm:pt modelId="{342187BD-C431-46F1-81F0-D889EDE5ED31}">
      <dgm:prSet phldrT="[Text]"/>
      <dgm:spPr>
        <a:solidFill>
          <a:schemeClr val="bg2">
            <a:lumMod val="10000"/>
          </a:schemeClr>
        </a:solidFill>
      </dgm:spPr>
      <dgm:t>
        <a:bodyPr/>
        <a:lstStyle/>
        <a:p>
          <a:r>
            <a:rPr lang="en-US" b="1" dirty="0">
              <a:solidFill>
                <a:schemeClr val="bg1"/>
              </a:solidFill>
            </a:rPr>
            <a:t>Security requirements</a:t>
          </a:r>
        </a:p>
      </dgm:t>
    </dgm:pt>
    <dgm:pt modelId="{CE195919-7BAE-454A-9717-3D91B92F65D5}" type="parTrans" cxnId="{B8114495-9FC4-446A-B9B3-5B9252A241BD}">
      <dgm:prSet/>
      <dgm:spPr/>
      <dgm:t>
        <a:bodyPr/>
        <a:lstStyle/>
        <a:p>
          <a:endParaRPr lang="en-US"/>
        </a:p>
      </dgm:t>
    </dgm:pt>
    <dgm:pt modelId="{44F82819-E632-41A8-A447-B2C97C79B825}" type="sibTrans" cxnId="{B8114495-9FC4-446A-B9B3-5B9252A241BD}">
      <dgm:prSet/>
      <dgm:spPr/>
      <dgm:t>
        <a:bodyPr/>
        <a:lstStyle/>
        <a:p>
          <a:endParaRPr lang="en-US"/>
        </a:p>
      </dgm:t>
    </dgm:pt>
    <dgm:pt modelId="{E1189C59-9C8C-468F-90F4-F4898684395A}">
      <dgm:prSet/>
      <dgm:spPr>
        <a:solidFill>
          <a:schemeClr val="bg2">
            <a:lumMod val="10000"/>
          </a:schemeClr>
        </a:solidFill>
      </dgm:spPr>
      <dgm:t>
        <a:bodyPr/>
        <a:lstStyle/>
        <a:p>
          <a:r>
            <a:rPr lang="en-US" b="1" dirty="0">
              <a:solidFill>
                <a:schemeClr val="bg1"/>
              </a:solidFill>
            </a:rPr>
            <a:t>User experience</a:t>
          </a:r>
        </a:p>
      </dgm:t>
    </dgm:pt>
    <dgm:pt modelId="{8F99BE68-86AE-46C1-B73D-59D90694D7F0}" type="parTrans" cxnId="{25BB7CFA-1A44-44A7-8AAC-39C13A9B6599}">
      <dgm:prSet/>
      <dgm:spPr/>
      <dgm:t>
        <a:bodyPr/>
        <a:lstStyle/>
        <a:p>
          <a:endParaRPr lang="en-US"/>
        </a:p>
      </dgm:t>
    </dgm:pt>
    <dgm:pt modelId="{0F7AB226-EFB9-4385-8F8D-5CF4692FA4B2}" type="sibTrans" cxnId="{25BB7CFA-1A44-44A7-8AAC-39C13A9B6599}">
      <dgm:prSet/>
      <dgm:spPr/>
      <dgm:t>
        <a:bodyPr/>
        <a:lstStyle/>
        <a:p>
          <a:endParaRPr lang="en-US"/>
        </a:p>
      </dgm:t>
    </dgm:pt>
    <dgm:pt modelId="{6581D750-5759-4082-A1F4-4CBD43F229DE}">
      <dgm:prSet/>
      <dgm:spPr>
        <a:solidFill>
          <a:schemeClr val="bg2">
            <a:lumMod val="10000"/>
          </a:schemeClr>
        </a:solidFill>
      </dgm:spPr>
      <dgm:t>
        <a:bodyPr/>
        <a:lstStyle/>
        <a:p>
          <a:r>
            <a:rPr lang="en-US" b="1" dirty="0">
              <a:solidFill>
                <a:schemeClr val="bg1"/>
              </a:solidFill>
            </a:rPr>
            <a:t>Data location and retention policies</a:t>
          </a:r>
        </a:p>
      </dgm:t>
    </dgm:pt>
    <dgm:pt modelId="{D6B826D5-4F4D-4E33-A83D-1A9E4E4E4653}" type="parTrans" cxnId="{59BA403D-C4BB-4E5F-817B-404D2103C0F7}">
      <dgm:prSet/>
      <dgm:spPr/>
      <dgm:t>
        <a:bodyPr/>
        <a:lstStyle/>
        <a:p>
          <a:endParaRPr lang="en-US"/>
        </a:p>
      </dgm:t>
    </dgm:pt>
    <dgm:pt modelId="{68149713-F96C-40CC-B496-87448F5C366D}" type="sibTrans" cxnId="{59BA403D-C4BB-4E5F-817B-404D2103C0F7}">
      <dgm:prSet/>
      <dgm:spPr/>
      <dgm:t>
        <a:bodyPr/>
        <a:lstStyle/>
        <a:p>
          <a:endParaRPr lang="en-US"/>
        </a:p>
      </dgm:t>
    </dgm:pt>
    <dgm:pt modelId="{FAFCD437-A509-42C0-AA22-55EA0215267B}">
      <dgm:prSet/>
      <dgm:spPr>
        <a:solidFill>
          <a:schemeClr val="bg2">
            <a:lumMod val="10000"/>
          </a:schemeClr>
        </a:solidFill>
      </dgm:spPr>
      <dgm:t>
        <a:bodyPr/>
        <a:lstStyle/>
        <a:p>
          <a:r>
            <a:rPr lang="en-US" b="1">
              <a:solidFill>
                <a:schemeClr val="bg1"/>
              </a:solidFill>
            </a:rPr>
            <a:t>Self service reporting needs</a:t>
          </a:r>
          <a:endParaRPr lang="en-US" b="1" dirty="0">
            <a:solidFill>
              <a:schemeClr val="bg1"/>
            </a:solidFill>
          </a:endParaRPr>
        </a:p>
      </dgm:t>
    </dgm:pt>
    <dgm:pt modelId="{6B6F6D44-EFE8-4247-932A-5725C5A01BB4}" type="parTrans" cxnId="{69DA3174-322F-41EB-9BCE-74C5B16E9E15}">
      <dgm:prSet/>
      <dgm:spPr/>
      <dgm:t>
        <a:bodyPr/>
        <a:lstStyle/>
        <a:p>
          <a:endParaRPr lang="en-US"/>
        </a:p>
      </dgm:t>
    </dgm:pt>
    <dgm:pt modelId="{F970A6F3-8571-48FA-9710-A76DCFF55254}" type="sibTrans" cxnId="{69DA3174-322F-41EB-9BCE-74C5B16E9E15}">
      <dgm:prSet/>
      <dgm:spPr/>
      <dgm:t>
        <a:bodyPr/>
        <a:lstStyle/>
        <a:p>
          <a:endParaRPr lang="en-US"/>
        </a:p>
      </dgm:t>
    </dgm:pt>
    <dgm:pt modelId="{D1EFE4EC-866D-4503-AA88-93E8A268CC66}">
      <dgm:prSet/>
      <dgm:spPr>
        <a:solidFill>
          <a:schemeClr val="bg2">
            <a:lumMod val="10000"/>
          </a:schemeClr>
        </a:solidFill>
      </dgm:spPr>
      <dgm:t>
        <a:bodyPr/>
        <a:lstStyle/>
        <a:p>
          <a:r>
            <a:rPr lang="en-US" b="1" dirty="0">
              <a:solidFill>
                <a:schemeClr val="bg1"/>
              </a:solidFill>
            </a:rPr>
            <a:t>Roadmap</a:t>
          </a:r>
        </a:p>
      </dgm:t>
    </dgm:pt>
    <dgm:pt modelId="{49EC3699-555A-41C3-99F4-5217ED09E2BB}" type="parTrans" cxnId="{3DEF903C-5FE1-4CC4-A5D9-70F660280675}">
      <dgm:prSet/>
      <dgm:spPr/>
      <dgm:t>
        <a:bodyPr/>
        <a:lstStyle/>
        <a:p>
          <a:endParaRPr lang="en-US"/>
        </a:p>
      </dgm:t>
    </dgm:pt>
    <dgm:pt modelId="{17045B51-A63C-439D-BEEF-967871A2B37D}" type="sibTrans" cxnId="{3DEF903C-5FE1-4CC4-A5D9-70F660280675}">
      <dgm:prSet/>
      <dgm:spPr/>
      <dgm:t>
        <a:bodyPr/>
        <a:lstStyle/>
        <a:p>
          <a:endParaRPr lang="en-US"/>
        </a:p>
      </dgm:t>
    </dgm:pt>
    <dgm:pt modelId="{92E64178-B747-4E83-8FD7-9EB2C13A7F2E}">
      <dgm:prSet/>
      <dgm:spPr>
        <a:solidFill>
          <a:schemeClr val="bg2">
            <a:lumMod val="10000"/>
          </a:schemeClr>
        </a:solidFill>
      </dgm:spPr>
      <dgm:t>
        <a:bodyPr/>
        <a:lstStyle/>
        <a:p>
          <a:r>
            <a:rPr lang="en-US" b="1" dirty="0">
              <a:solidFill>
                <a:schemeClr val="bg1"/>
              </a:solidFill>
            </a:rPr>
            <a:t>Existing systems</a:t>
          </a:r>
        </a:p>
      </dgm:t>
    </dgm:pt>
    <dgm:pt modelId="{F644460A-6C41-4BF1-8650-80A6BCE46C72}" type="parTrans" cxnId="{A8451D56-81E3-457C-BA01-5B312B32A6D0}">
      <dgm:prSet/>
      <dgm:spPr/>
      <dgm:t>
        <a:bodyPr/>
        <a:lstStyle/>
        <a:p>
          <a:endParaRPr lang="en-AU"/>
        </a:p>
      </dgm:t>
    </dgm:pt>
    <dgm:pt modelId="{2B2C5B60-7970-4B0F-8E00-373355AFBE71}" type="sibTrans" cxnId="{A8451D56-81E3-457C-BA01-5B312B32A6D0}">
      <dgm:prSet/>
      <dgm:spPr/>
      <dgm:t>
        <a:bodyPr/>
        <a:lstStyle/>
        <a:p>
          <a:endParaRPr lang="en-AU"/>
        </a:p>
      </dgm:t>
    </dgm:pt>
    <dgm:pt modelId="{4709E373-8E1C-42CB-9F96-1E589D84C4F4}">
      <dgm:prSet/>
      <dgm:spPr>
        <a:solidFill>
          <a:schemeClr val="bg2">
            <a:lumMod val="10000"/>
          </a:schemeClr>
        </a:solidFill>
      </dgm:spPr>
      <dgm:t>
        <a:bodyPr/>
        <a:lstStyle/>
        <a:p>
          <a:r>
            <a:rPr lang="en-US" b="1" dirty="0">
              <a:solidFill>
                <a:schemeClr val="bg1"/>
              </a:solidFill>
            </a:rPr>
            <a:t>Localization</a:t>
          </a:r>
        </a:p>
      </dgm:t>
    </dgm:pt>
    <dgm:pt modelId="{4E58B213-763B-4E6A-B061-11B7A8E6CA52}" type="parTrans" cxnId="{9D77F4E9-38B1-4825-8C8C-330F7C8389AD}">
      <dgm:prSet/>
      <dgm:spPr/>
      <dgm:t>
        <a:bodyPr/>
        <a:lstStyle/>
        <a:p>
          <a:endParaRPr lang="en-AU"/>
        </a:p>
      </dgm:t>
    </dgm:pt>
    <dgm:pt modelId="{55A00B64-FD94-4BE7-814A-47F2A5A633D6}" type="sibTrans" cxnId="{9D77F4E9-38B1-4825-8C8C-330F7C8389AD}">
      <dgm:prSet/>
      <dgm:spPr/>
      <dgm:t>
        <a:bodyPr/>
        <a:lstStyle/>
        <a:p>
          <a:endParaRPr lang="en-AU"/>
        </a:p>
      </dgm:t>
    </dgm:pt>
    <dgm:pt modelId="{2FB55306-A56D-4E34-BF13-44D7F10C4881}" type="pres">
      <dgm:prSet presAssocID="{167C3567-C614-4C44-A05A-91CA1207E252}" presName="Name0" presStyleCnt="0">
        <dgm:presLayoutVars>
          <dgm:dir/>
          <dgm:resizeHandles val="exact"/>
        </dgm:presLayoutVars>
      </dgm:prSet>
      <dgm:spPr/>
    </dgm:pt>
    <dgm:pt modelId="{7DEEB3E5-C5A6-4FA5-B4D7-466095EAEF3E}" type="pres">
      <dgm:prSet presAssocID="{342187BD-C431-46F1-81F0-D889EDE5ED31}" presName="twoplus" presStyleLbl="node1" presStyleIdx="0" presStyleCnt="7">
        <dgm:presLayoutVars>
          <dgm:bulletEnabled val="1"/>
        </dgm:presLayoutVars>
      </dgm:prSet>
      <dgm:spPr/>
    </dgm:pt>
    <dgm:pt modelId="{CA50A2D6-18E9-4A1F-983D-1EF59213DC56}" type="pres">
      <dgm:prSet presAssocID="{E1189C59-9C8C-468F-90F4-F4898684395A}" presName="twoplus" presStyleLbl="node1" presStyleIdx="1" presStyleCnt="7">
        <dgm:presLayoutVars>
          <dgm:bulletEnabled val="1"/>
        </dgm:presLayoutVars>
      </dgm:prSet>
      <dgm:spPr/>
    </dgm:pt>
    <dgm:pt modelId="{91BCB616-8AE7-40FC-A8C7-D54F19CB8C5F}" type="pres">
      <dgm:prSet presAssocID="{6581D750-5759-4082-A1F4-4CBD43F229DE}" presName="twoplus" presStyleLbl="node1" presStyleIdx="2" presStyleCnt="7">
        <dgm:presLayoutVars>
          <dgm:bulletEnabled val="1"/>
        </dgm:presLayoutVars>
      </dgm:prSet>
      <dgm:spPr/>
    </dgm:pt>
    <dgm:pt modelId="{9E8E36E2-37C4-458E-B2B6-C4ABBFCF531F}" type="pres">
      <dgm:prSet presAssocID="{FAFCD437-A509-42C0-AA22-55EA0215267B}" presName="twoplus" presStyleLbl="node1" presStyleIdx="3" presStyleCnt="7">
        <dgm:presLayoutVars>
          <dgm:bulletEnabled val="1"/>
        </dgm:presLayoutVars>
      </dgm:prSet>
      <dgm:spPr/>
    </dgm:pt>
    <dgm:pt modelId="{C42E9277-6CED-426C-A008-155987BCE221}" type="pres">
      <dgm:prSet presAssocID="{D1EFE4EC-866D-4503-AA88-93E8A268CC66}" presName="twoplus" presStyleLbl="node1" presStyleIdx="4" presStyleCnt="7">
        <dgm:presLayoutVars>
          <dgm:bulletEnabled val="1"/>
        </dgm:presLayoutVars>
      </dgm:prSet>
      <dgm:spPr/>
    </dgm:pt>
    <dgm:pt modelId="{E8265B5B-2A67-40B4-9D08-66D90EE2786E}" type="pres">
      <dgm:prSet presAssocID="{92E64178-B747-4E83-8FD7-9EB2C13A7F2E}" presName="twoplus" presStyleLbl="node1" presStyleIdx="5" presStyleCnt="7">
        <dgm:presLayoutVars>
          <dgm:bulletEnabled val="1"/>
        </dgm:presLayoutVars>
      </dgm:prSet>
      <dgm:spPr/>
    </dgm:pt>
    <dgm:pt modelId="{3B994B32-75F5-46F1-A51B-134638B58C40}" type="pres">
      <dgm:prSet presAssocID="{4709E373-8E1C-42CB-9F96-1E589D84C4F4}" presName="twoplus" presStyleLbl="node1" presStyleIdx="6" presStyleCnt="7">
        <dgm:presLayoutVars>
          <dgm:bulletEnabled val="1"/>
        </dgm:presLayoutVars>
      </dgm:prSet>
      <dgm:spPr/>
    </dgm:pt>
  </dgm:ptLst>
  <dgm:cxnLst>
    <dgm:cxn modelId="{61374D0D-F072-4443-A299-34819130EAEC}" type="presOf" srcId="{92E64178-B747-4E83-8FD7-9EB2C13A7F2E}" destId="{E8265B5B-2A67-40B4-9D08-66D90EE2786E}" srcOrd="0" destOrd="0" presId="urn:diagrams.loki3.com/TabbedArc+Icon"/>
    <dgm:cxn modelId="{707BE126-D012-471F-899E-850726F041FA}" type="presOf" srcId="{E1189C59-9C8C-468F-90F4-F4898684395A}" destId="{CA50A2D6-18E9-4A1F-983D-1EF59213DC56}" srcOrd="0" destOrd="0" presId="urn:diagrams.loki3.com/TabbedArc+Icon"/>
    <dgm:cxn modelId="{3DEF903C-5FE1-4CC4-A5D9-70F660280675}" srcId="{167C3567-C614-4C44-A05A-91CA1207E252}" destId="{D1EFE4EC-866D-4503-AA88-93E8A268CC66}" srcOrd="4" destOrd="0" parTransId="{49EC3699-555A-41C3-99F4-5217ED09E2BB}" sibTransId="{17045B51-A63C-439D-BEEF-967871A2B37D}"/>
    <dgm:cxn modelId="{59BA403D-C4BB-4E5F-817B-404D2103C0F7}" srcId="{167C3567-C614-4C44-A05A-91CA1207E252}" destId="{6581D750-5759-4082-A1F4-4CBD43F229DE}" srcOrd="2" destOrd="0" parTransId="{D6B826D5-4F4D-4E33-A83D-1A9E4E4E4653}" sibTransId="{68149713-F96C-40CC-B496-87448F5C366D}"/>
    <dgm:cxn modelId="{E4503643-490A-450F-A24E-AC501780D4CE}" type="presOf" srcId="{4709E373-8E1C-42CB-9F96-1E589D84C4F4}" destId="{3B994B32-75F5-46F1-A51B-134638B58C40}" srcOrd="0" destOrd="0" presId="urn:diagrams.loki3.com/TabbedArc+Icon"/>
    <dgm:cxn modelId="{966CAD6B-0901-416D-ACBF-E93141FA7ABC}" type="presOf" srcId="{FAFCD437-A509-42C0-AA22-55EA0215267B}" destId="{9E8E36E2-37C4-458E-B2B6-C4ABBFCF531F}" srcOrd="0" destOrd="0" presId="urn:diagrams.loki3.com/TabbedArc+Icon"/>
    <dgm:cxn modelId="{2DB87670-D727-47B0-8731-761CBD125694}" type="presOf" srcId="{D1EFE4EC-866D-4503-AA88-93E8A268CC66}" destId="{C42E9277-6CED-426C-A008-155987BCE221}" srcOrd="0" destOrd="0" presId="urn:diagrams.loki3.com/TabbedArc+Icon"/>
    <dgm:cxn modelId="{69DA3174-322F-41EB-9BCE-74C5B16E9E15}" srcId="{167C3567-C614-4C44-A05A-91CA1207E252}" destId="{FAFCD437-A509-42C0-AA22-55EA0215267B}" srcOrd="3" destOrd="0" parTransId="{6B6F6D44-EFE8-4247-932A-5725C5A01BB4}" sibTransId="{F970A6F3-8571-48FA-9710-A76DCFF55254}"/>
    <dgm:cxn modelId="{A8451D56-81E3-457C-BA01-5B312B32A6D0}" srcId="{167C3567-C614-4C44-A05A-91CA1207E252}" destId="{92E64178-B747-4E83-8FD7-9EB2C13A7F2E}" srcOrd="5" destOrd="0" parTransId="{F644460A-6C41-4BF1-8650-80A6BCE46C72}" sibTransId="{2B2C5B60-7970-4B0F-8E00-373355AFBE71}"/>
    <dgm:cxn modelId="{B8114495-9FC4-446A-B9B3-5B9252A241BD}" srcId="{167C3567-C614-4C44-A05A-91CA1207E252}" destId="{342187BD-C431-46F1-81F0-D889EDE5ED31}" srcOrd="0" destOrd="0" parTransId="{CE195919-7BAE-454A-9717-3D91B92F65D5}" sibTransId="{44F82819-E632-41A8-A447-B2C97C79B825}"/>
    <dgm:cxn modelId="{662D26A7-A08F-4C01-98A9-1B616FD86ED3}" type="presOf" srcId="{342187BD-C431-46F1-81F0-D889EDE5ED31}" destId="{7DEEB3E5-C5A6-4FA5-B4D7-466095EAEF3E}" srcOrd="0" destOrd="0" presId="urn:diagrams.loki3.com/TabbedArc+Icon"/>
    <dgm:cxn modelId="{A9D8A8D5-317E-4087-9D44-E0F1F2F5181F}" type="presOf" srcId="{6581D750-5759-4082-A1F4-4CBD43F229DE}" destId="{91BCB616-8AE7-40FC-A8C7-D54F19CB8C5F}" srcOrd="0" destOrd="0" presId="urn:diagrams.loki3.com/TabbedArc+Icon"/>
    <dgm:cxn modelId="{3CFB14D9-DB77-4F99-881B-EF6ECE19EF20}" type="presOf" srcId="{167C3567-C614-4C44-A05A-91CA1207E252}" destId="{2FB55306-A56D-4E34-BF13-44D7F10C4881}" srcOrd="0" destOrd="0" presId="urn:diagrams.loki3.com/TabbedArc+Icon"/>
    <dgm:cxn modelId="{9D77F4E9-38B1-4825-8C8C-330F7C8389AD}" srcId="{167C3567-C614-4C44-A05A-91CA1207E252}" destId="{4709E373-8E1C-42CB-9F96-1E589D84C4F4}" srcOrd="6" destOrd="0" parTransId="{4E58B213-763B-4E6A-B061-11B7A8E6CA52}" sibTransId="{55A00B64-FD94-4BE7-814A-47F2A5A633D6}"/>
    <dgm:cxn modelId="{25BB7CFA-1A44-44A7-8AAC-39C13A9B6599}" srcId="{167C3567-C614-4C44-A05A-91CA1207E252}" destId="{E1189C59-9C8C-468F-90F4-F4898684395A}" srcOrd="1" destOrd="0" parTransId="{8F99BE68-86AE-46C1-B73D-59D90694D7F0}" sibTransId="{0F7AB226-EFB9-4385-8F8D-5CF4692FA4B2}"/>
    <dgm:cxn modelId="{D4631B03-2D03-45D6-9229-EA8F599BADCD}" type="presParOf" srcId="{2FB55306-A56D-4E34-BF13-44D7F10C4881}" destId="{7DEEB3E5-C5A6-4FA5-B4D7-466095EAEF3E}" srcOrd="0" destOrd="0" presId="urn:diagrams.loki3.com/TabbedArc+Icon"/>
    <dgm:cxn modelId="{13533004-1BB5-43A8-B167-448924DBBF7A}" type="presParOf" srcId="{2FB55306-A56D-4E34-BF13-44D7F10C4881}" destId="{CA50A2D6-18E9-4A1F-983D-1EF59213DC56}" srcOrd="1" destOrd="0" presId="urn:diagrams.loki3.com/TabbedArc+Icon"/>
    <dgm:cxn modelId="{490CC594-5C92-4A65-8E75-8A84448B0D73}" type="presParOf" srcId="{2FB55306-A56D-4E34-BF13-44D7F10C4881}" destId="{91BCB616-8AE7-40FC-A8C7-D54F19CB8C5F}" srcOrd="2" destOrd="0" presId="urn:diagrams.loki3.com/TabbedArc+Icon"/>
    <dgm:cxn modelId="{E286E6FD-9E3F-42E9-AAB5-17231C65C830}" type="presParOf" srcId="{2FB55306-A56D-4E34-BF13-44D7F10C4881}" destId="{9E8E36E2-37C4-458E-B2B6-C4ABBFCF531F}" srcOrd="3" destOrd="0" presId="urn:diagrams.loki3.com/TabbedArc+Icon"/>
    <dgm:cxn modelId="{D21E069A-3F21-4251-A2BF-518FC3574C88}" type="presParOf" srcId="{2FB55306-A56D-4E34-BF13-44D7F10C4881}" destId="{C42E9277-6CED-426C-A008-155987BCE221}" srcOrd="4" destOrd="0" presId="urn:diagrams.loki3.com/TabbedArc+Icon"/>
    <dgm:cxn modelId="{94B23956-8FDE-48BF-B0FD-154284D3984E}" type="presParOf" srcId="{2FB55306-A56D-4E34-BF13-44D7F10C4881}" destId="{E8265B5B-2A67-40B4-9D08-66D90EE2786E}" srcOrd="5" destOrd="0" presId="urn:diagrams.loki3.com/TabbedArc+Icon"/>
    <dgm:cxn modelId="{C83A4663-D75D-41F5-8104-6D08772C6233}" type="presParOf" srcId="{2FB55306-A56D-4E34-BF13-44D7F10C4881}" destId="{3B994B32-75F5-46F1-A51B-134638B58C40}" srcOrd="6" destOrd="0" presId="urn:diagrams.loki3.com/TabbedArc+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8FAE23-F2D0-4791-86C1-8DE0459E3C8C}" type="doc">
      <dgm:prSet loTypeId="urn:microsoft.com/office/officeart/2005/8/layout/hierarchy3" loCatId="relationship" qsTypeId="urn:microsoft.com/office/officeart/2005/8/quickstyle/simple1" qsCatId="simple" csTypeId="urn:microsoft.com/office/officeart/2005/8/colors/accent1_2" csCatId="accent1" phldr="1"/>
      <dgm:spPr/>
      <dgm:t>
        <a:bodyPr/>
        <a:lstStyle/>
        <a:p>
          <a:endParaRPr lang="en-US"/>
        </a:p>
      </dgm:t>
    </dgm:pt>
    <dgm:pt modelId="{75033AE1-09E1-4715-95E4-3973C41ECF9A}">
      <dgm:prSet phldrT="[Text]"/>
      <dgm:spPr/>
      <dgm:t>
        <a:bodyPr/>
        <a:lstStyle/>
        <a:p>
          <a:r>
            <a:rPr lang="en-US" dirty="0"/>
            <a:t>All rows have an owner</a:t>
          </a:r>
        </a:p>
      </dgm:t>
    </dgm:pt>
    <dgm:pt modelId="{136ACA08-A24F-4251-8809-EA3BE650D9BD}" type="parTrans" cxnId="{D83C0AF1-652F-41DA-A8D6-4FF87809B05C}">
      <dgm:prSet/>
      <dgm:spPr/>
      <dgm:t>
        <a:bodyPr/>
        <a:lstStyle/>
        <a:p>
          <a:endParaRPr lang="en-US"/>
        </a:p>
      </dgm:t>
    </dgm:pt>
    <dgm:pt modelId="{083276B7-D6F5-4762-9E56-0D6B8C503A8C}" type="sibTrans" cxnId="{D83C0AF1-652F-41DA-A8D6-4FF87809B05C}">
      <dgm:prSet/>
      <dgm:spPr/>
      <dgm:t>
        <a:bodyPr/>
        <a:lstStyle/>
        <a:p>
          <a:endParaRPr lang="en-US"/>
        </a:p>
      </dgm:t>
    </dgm:pt>
    <dgm:pt modelId="{1B693FF1-62B8-4CCA-B5CF-3A713C29051C}">
      <dgm:prSet phldrT="[Text]"/>
      <dgm:spPr/>
      <dgm:t>
        <a:bodyPr/>
        <a:lstStyle/>
        <a:p>
          <a:r>
            <a:rPr lang="en-US" dirty="0"/>
            <a:t>Organization</a:t>
          </a:r>
        </a:p>
      </dgm:t>
    </dgm:pt>
    <dgm:pt modelId="{B88B50BB-FD3B-4325-AFF3-FFEC58DD27ED}" type="parTrans" cxnId="{2571C801-DEC4-41C9-BF8D-B9453143298C}">
      <dgm:prSet/>
      <dgm:spPr/>
      <dgm:t>
        <a:bodyPr/>
        <a:lstStyle/>
        <a:p>
          <a:endParaRPr lang="en-US"/>
        </a:p>
      </dgm:t>
    </dgm:pt>
    <dgm:pt modelId="{765B594A-6BB8-4704-8D48-98F08BB4F11B}" type="sibTrans" cxnId="{2571C801-DEC4-41C9-BF8D-B9453143298C}">
      <dgm:prSet/>
      <dgm:spPr/>
      <dgm:t>
        <a:bodyPr/>
        <a:lstStyle/>
        <a:p>
          <a:endParaRPr lang="en-US"/>
        </a:p>
      </dgm:t>
    </dgm:pt>
    <dgm:pt modelId="{C0572DC8-823F-4E39-A734-CF1D134CF71E}">
      <dgm:prSet phldrT="[Text]"/>
      <dgm:spPr/>
      <dgm:t>
        <a:bodyPr/>
        <a:lstStyle/>
        <a:p>
          <a:r>
            <a:rPr lang="en-US" dirty="0"/>
            <a:t>Supports access levels</a:t>
          </a:r>
        </a:p>
      </dgm:t>
    </dgm:pt>
    <dgm:pt modelId="{04DB149C-B161-4075-8DF1-D33301326A60}" type="parTrans" cxnId="{8566AB7E-7C50-40BD-AF66-185FF3D15B19}">
      <dgm:prSet/>
      <dgm:spPr/>
      <dgm:t>
        <a:bodyPr/>
        <a:lstStyle/>
        <a:p>
          <a:endParaRPr lang="en-US"/>
        </a:p>
      </dgm:t>
    </dgm:pt>
    <dgm:pt modelId="{BCB46D99-EFB2-4177-957C-BA7C8F7424E8}" type="sibTrans" cxnId="{8566AB7E-7C50-40BD-AF66-185FF3D15B19}">
      <dgm:prSet/>
      <dgm:spPr/>
      <dgm:t>
        <a:bodyPr/>
        <a:lstStyle/>
        <a:p>
          <a:endParaRPr lang="en-US"/>
        </a:p>
      </dgm:t>
    </dgm:pt>
    <dgm:pt modelId="{CEAA5F06-3CB1-4831-A176-A9469F731661}">
      <dgm:prSet phldrT="[Text]"/>
      <dgm:spPr/>
      <dgm:t>
        <a:bodyPr/>
        <a:lstStyle/>
        <a:p>
          <a:r>
            <a:rPr lang="en-US" dirty="0"/>
            <a:t>Row owned by organization</a:t>
          </a:r>
        </a:p>
      </dgm:t>
    </dgm:pt>
    <dgm:pt modelId="{1F5BC182-4D32-405C-949C-0E5683D554F7}" type="parTrans" cxnId="{C418865A-4362-48A2-80F9-4469B366039D}">
      <dgm:prSet/>
      <dgm:spPr/>
      <dgm:t>
        <a:bodyPr/>
        <a:lstStyle/>
        <a:p>
          <a:endParaRPr lang="en-US"/>
        </a:p>
      </dgm:t>
    </dgm:pt>
    <dgm:pt modelId="{F07A201E-381A-42AF-B57C-FA4DCEF8D988}" type="sibTrans" cxnId="{C418865A-4362-48A2-80F9-4469B366039D}">
      <dgm:prSet/>
      <dgm:spPr/>
      <dgm:t>
        <a:bodyPr/>
        <a:lstStyle/>
        <a:p>
          <a:endParaRPr lang="en-US"/>
        </a:p>
      </dgm:t>
    </dgm:pt>
    <dgm:pt modelId="{BE3FFB6B-ACE6-4225-B8EC-67E1AA91E987}">
      <dgm:prSet/>
      <dgm:spPr/>
      <dgm:t>
        <a:bodyPr/>
        <a:lstStyle/>
        <a:p>
          <a:r>
            <a:rPr lang="en-US" dirty="0"/>
            <a:t>All or nothing access</a:t>
          </a:r>
        </a:p>
      </dgm:t>
    </dgm:pt>
    <dgm:pt modelId="{D8EC7862-9481-4A5E-B9CB-D4DB677E1394}" type="parTrans" cxnId="{4C1962CC-E453-4214-93B6-93886B8A73A4}">
      <dgm:prSet/>
      <dgm:spPr/>
      <dgm:t>
        <a:bodyPr/>
        <a:lstStyle/>
        <a:p>
          <a:endParaRPr lang="en-US"/>
        </a:p>
      </dgm:t>
    </dgm:pt>
    <dgm:pt modelId="{9993C601-9D39-48D1-BABB-379FB7943550}" type="sibTrans" cxnId="{4C1962CC-E453-4214-93B6-93886B8A73A4}">
      <dgm:prSet/>
      <dgm:spPr/>
      <dgm:t>
        <a:bodyPr/>
        <a:lstStyle/>
        <a:p>
          <a:endParaRPr lang="en-US"/>
        </a:p>
      </dgm:t>
    </dgm:pt>
    <dgm:pt modelId="{70D02339-012C-41BA-B8F5-AD2A86C5AA55}">
      <dgm:prSet phldrT="[Text]"/>
      <dgm:spPr/>
      <dgm:t>
        <a:bodyPr/>
        <a:lstStyle/>
        <a:p>
          <a:r>
            <a:rPr lang="en-US" dirty="0"/>
            <a:t>User/Team</a:t>
          </a:r>
        </a:p>
      </dgm:t>
    </dgm:pt>
    <dgm:pt modelId="{81840896-24A3-4CAB-A3B0-2BBEC8254982}" type="sibTrans" cxnId="{81BF6745-08F3-49BE-8B24-03C6845E9D6C}">
      <dgm:prSet/>
      <dgm:spPr/>
      <dgm:t>
        <a:bodyPr/>
        <a:lstStyle/>
        <a:p>
          <a:endParaRPr lang="en-US"/>
        </a:p>
      </dgm:t>
    </dgm:pt>
    <dgm:pt modelId="{9EEAF5E1-4E80-468A-807F-381AF0F021F7}" type="parTrans" cxnId="{81BF6745-08F3-49BE-8B24-03C6845E9D6C}">
      <dgm:prSet/>
      <dgm:spPr/>
      <dgm:t>
        <a:bodyPr/>
        <a:lstStyle/>
        <a:p>
          <a:endParaRPr lang="en-US"/>
        </a:p>
      </dgm:t>
    </dgm:pt>
    <dgm:pt modelId="{C3F23C72-94C8-43C1-BC07-1FE956BCA652}" type="pres">
      <dgm:prSet presAssocID="{8B8FAE23-F2D0-4791-86C1-8DE0459E3C8C}" presName="diagram" presStyleCnt="0">
        <dgm:presLayoutVars>
          <dgm:chPref val="1"/>
          <dgm:dir/>
          <dgm:animOne val="branch"/>
          <dgm:animLvl val="lvl"/>
          <dgm:resizeHandles/>
        </dgm:presLayoutVars>
      </dgm:prSet>
      <dgm:spPr/>
    </dgm:pt>
    <dgm:pt modelId="{B0694A26-022B-44B3-93EB-F04F194E7EC4}" type="pres">
      <dgm:prSet presAssocID="{70D02339-012C-41BA-B8F5-AD2A86C5AA55}" presName="root" presStyleCnt="0"/>
      <dgm:spPr/>
    </dgm:pt>
    <dgm:pt modelId="{F3851D5C-DC2E-4E00-BEDB-EB76FD6A88C0}" type="pres">
      <dgm:prSet presAssocID="{70D02339-012C-41BA-B8F5-AD2A86C5AA55}" presName="rootComposite" presStyleCnt="0"/>
      <dgm:spPr/>
    </dgm:pt>
    <dgm:pt modelId="{9FFF354A-5F34-445A-9762-53F04110FE62}" type="pres">
      <dgm:prSet presAssocID="{70D02339-012C-41BA-B8F5-AD2A86C5AA55}" presName="rootText" presStyleLbl="node1" presStyleIdx="0" presStyleCnt="2"/>
      <dgm:spPr/>
    </dgm:pt>
    <dgm:pt modelId="{4109B53C-5FA0-4A69-BB18-F02FC210CC46}" type="pres">
      <dgm:prSet presAssocID="{70D02339-012C-41BA-B8F5-AD2A86C5AA55}" presName="rootConnector" presStyleLbl="node1" presStyleIdx="0" presStyleCnt="2"/>
      <dgm:spPr/>
    </dgm:pt>
    <dgm:pt modelId="{4D30D478-B906-4853-AE87-3115B40CE35C}" type="pres">
      <dgm:prSet presAssocID="{70D02339-012C-41BA-B8F5-AD2A86C5AA55}" presName="childShape" presStyleCnt="0"/>
      <dgm:spPr/>
    </dgm:pt>
    <dgm:pt modelId="{6E93DF94-920C-40BC-B8A5-74BA35DB5F12}" type="pres">
      <dgm:prSet presAssocID="{136ACA08-A24F-4251-8809-EA3BE650D9BD}" presName="Name13" presStyleLbl="parChTrans1D2" presStyleIdx="0" presStyleCnt="4"/>
      <dgm:spPr/>
    </dgm:pt>
    <dgm:pt modelId="{8754C343-D299-4922-9672-EF1C1A1074FA}" type="pres">
      <dgm:prSet presAssocID="{75033AE1-09E1-4715-95E4-3973C41ECF9A}" presName="childText" presStyleLbl="bgAcc1" presStyleIdx="0" presStyleCnt="4">
        <dgm:presLayoutVars>
          <dgm:bulletEnabled val="1"/>
        </dgm:presLayoutVars>
      </dgm:prSet>
      <dgm:spPr/>
    </dgm:pt>
    <dgm:pt modelId="{B2AEBF35-BAE2-4BEE-9BB2-9DAEF1DC2F2D}" type="pres">
      <dgm:prSet presAssocID="{04DB149C-B161-4075-8DF1-D33301326A60}" presName="Name13" presStyleLbl="parChTrans1D2" presStyleIdx="1" presStyleCnt="4"/>
      <dgm:spPr/>
    </dgm:pt>
    <dgm:pt modelId="{D2A1791B-D838-408A-B887-CA652C8A5B22}" type="pres">
      <dgm:prSet presAssocID="{C0572DC8-823F-4E39-A734-CF1D134CF71E}" presName="childText" presStyleLbl="bgAcc1" presStyleIdx="1" presStyleCnt="4">
        <dgm:presLayoutVars>
          <dgm:bulletEnabled val="1"/>
        </dgm:presLayoutVars>
      </dgm:prSet>
      <dgm:spPr/>
    </dgm:pt>
    <dgm:pt modelId="{743F3C46-D088-4C3A-B173-B3D6F4AA2D3E}" type="pres">
      <dgm:prSet presAssocID="{1B693FF1-62B8-4CCA-B5CF-3A713C29051C}" presName="root" presStyleCnt="0"/>
      <dgm:spPr/>
    </dgm:pt>
    <dgm:pt modelId="{48F773D5-ECF1-422F-89AB-A548A333F902}" type="pres">
      <dgm:prSet presAssocID="{1B693FF1-62B8-4CCA-B5CF-3A713C29051C}" presName="rootComposite" presStyleCnt="0"/>
      <dgm:spPr/>
    </dgm:pt>
    <dgm:pt modelId="{BE6469AA-67B8-4E29-ABB1-7DEDC3AE83AC}" type="pres">
      <dgm:prSet presAssocID="{1B693FF1-62B8-4CCA-B5CF-3A713C29051C}" presName="rootText" presStyleLbl="node1" presStyleIdx="1" presStyleCnt="2"/>
      <dgm:spPr/>
    </dgm:pt>
    <dgm:pt modelId="{F5972B67-52AB-4293-B252-65E1226EF071}" type="pres">
      <dgm:prSet presAssocID="{1B693FF1-62B8-4CCA-B5CF-3A713C29051C}" presName="rootConnector" presStyleLbl="node1" presStyleIdx="1" presStyleCnt="2"/>
      <dgm:spPr/>
    </dgm:pt>
    <dgm:pt modelId="{ABBC40A7-9339-4BA6-BC0C-A0ECF5CDF9C2}" type="pres">
      <dgm:prSet presAssocID="{1B693FF1-62B8-4CCA-B5CF-3A713C29051C}" presName="childShape" presStyleCnt="0"/>
      <dgm:spPr/>
    </dgm:pt>
    <dgm:pt modelId="{BF060C3B-AECB-4E16-A3C8-248040D29D8C}" type="pres">
      <dgm:prSet presAssocID="{1F5BC182-4D32-405C-949C-0E5683D554F7}" presName="Name13" presStyleLbl="parChTrans1D2" presStyleIdx="2" presStyleCnt="4"/>
      <dgm:spPr/>
    </dgm:pt>
    <dgm:pt modelId="{F8976714-39EF-44EA-97F7-C4604DBA8CB5}" type="pres">
      <dgm:prSet presAssocID="{CEAA5F06-3CB1-4831-A176-A9469F731661}" presName="childText" presStyleLbl="bgAcc1" presStyleIdx="2" presStyleCnt="4">
        <dgm:presLayoutVars>
          <dgm:bulletEnabled val="1"/>
        </dgm:presLayoutVars>
      </dgm:prSet>
      <dgm:spPr/>
    </dgm:pt>
    <dgm:pt modelId="{503F4783-78F7-4565-8CC4-C9A957FC0978}" type="pres">
      <dgm:prSet presAssocID="{D8EC7862-9481-4A5E-B9CB-D4DB677E1394}" presName="Name13" presStyleLbl="parChTrans1D2" presStyleIdx="3" presStyleCnt="4"/>
      <dgm:spPr/>
    </dgm:pt>
    <dgm:pt modelId="{80232B78-AB8F-45E2-B912-99C7BD1B8E37}" type="pres">
      <dgm:prSet presAssocID="{BE3FFB6B-ACE6-4225-B8EC-67E1AA91E987}" presName="childText" presStyleLbl="bgAcc1" presStyleIdx="3" presStyleCnt="4">
        <dgm:presLayoutVars>
          <dgm:bulletEnabled val="1"/>
        </dgm:presLayoutVars>
      </dgm:prSet>
      <dgm:spPr/>
    </dgm:pt>
  </dgm:ptLst>
  <dgm:cxnLst>
    <dgm:cxn modelId="{2571C801-DEC4-41C9-BF8D-B9453143298C}" srcId="{8B8FAE23-F2D0-4791-86C1-8DE0459E3C8C}" destId="{1B693FF1-62B8-4CCA-B5CF-3A713C29051C}" srcOrd="1" destOrd="0" parTransId="{B88B50BB-FD3B-4325-AFF3-FFEC58DD27ED}" sibTransId="{765B594A-6BB8-4704-8D48-98F08BB4F11B}"/>
    <dgm:cxn modelId="{0C647913-7A4F-48D1-8222-A54B1D25C197}" type="presOf" srcId="{136ACA08-A24F-4251-8809-EA3BE650D9BD}" destId="{6E93DF94-920C-40BC-B8A5-74BA35DB5F12}" srcOrd="0" destOrd="0" presId="urn:microsoft.com/office/officeart/2005/8/layout/hierarchy3"/>
    <dgm:cxn modelId="{FDDA8030-AD92-461C-A0C2-C8027FC23987}" type="presOf" srcId="{C0572DC8-823F-4E39-A734-CF1D134CF71E}" destId="{D2A1791B-D838-408A-B887-CA652C8A5B22}" srcOrd="0" destOrd="0" presId="urn:microsoft.com/office/officeart/2005/8/layout/hierarchy3"/>
    <dgm:cxn modelId="{78A16A5C-08AE-491E-9817-07AA91547ABD}" type="presOf" srcId="{8B8FAE23-F2D0-4791-86C1-8DE0459E3C8C}" destId="{C3F23C72-94C8-43C1-BC07-1FE956BCA652}" srcOrd="0" destOrd="0" presId="urn:microsoft.com/office/officeart/2005/8/layout/hierarchy3"/>
    <dgm:cxn modelId="{81BF6745-08F3-49BE-8B24-03C6845E9D6C}" srcId="{8B8FAE23-F2D0-4791-86C1-8DE0459E3C8C}" destId="{70D02339-012C-41BA-B8F5-AD2A86C5AA55}" srcOrd="0" destOrd="0" parTransId="{9EEAF5E1-4E80-468A-807F-381AF0F021F7}" sibTransId="{81840896-24A3-4CAB-A3B0-2BBEC8254982}"/>
    <dgm:cxn modelId="{7AF2246A-D99B-43B8-96B0-BCEECA95DE4A}" type="presOf" srcId="{1B693FF1-62B8-4CCA-B5CF-3A713C29051C}" destId="{BE6469AA-67B8-4E29-ABB1-7DEDC3AE83AC}" srcOrd="0" destOrd="0" presId="urn:microsoft.com/office/officeart/2005/8/layout/hierarchy3"/>
    <dgm:cxn modelId="{2806CB54-3B78-4675-A8FD-79730C2BCB2C}" type="presOf" srcId="{CEAA5F06-3CB1-4831-A176-A9469F731661}" destId="{F8976714-39EF-44EA-97F7-C4604DBA8CB5}" srcOrd="0" destOrd="0" presId="urn:microsoft.com/office/officeart/2005/8/layout/hierarchy3"/>
    <dgm:cxn modelId="{7F1F0857-2830-4A84-A041-6BDBD6210E4C}" type="presOf" srcId="{70D02339-012C-41BA-B8F5-AD2A86C5AA55}" destId="{4109B53C-5FA0-4A69-BB18-F02FC210CC46}" srcOrd="1" destOrd="0" presId="urn:microsoft.com/office/officeart/2005/8/layout/hierarchy3"/>
    <dgm:cxn modelId="{575AD078-494E-4575-8B23-6FDDB1FCF2A6}" type="presOf" srcId="{75033AE1-09E1-4715-95E4-3973C41ECF9A}" destId="{8754C343-D299-4922-9672-EF1C1A1074FA}" srcOrd="0" destOrd="0" presId="urn:microsoft.com/office/officeart/2005/8/layout/hierarchy3"/>
    <dgm:cxn modelId="{C418865A-4362-48A2-80F9-4469B366039D}" srcId="{1B693FF1-62B8-4CCA-B5CF-3A713C29051C}" destId="{CEAA5F06-3CB1-4831-A176-A9469F731661}" srcOrd="0" destOrd="0" parTransId="{1F5BC182-4D32-405C-949C-0E5683D554F7}" sibTransId="{F07A201E-381A-42AF-B57C-FA4DCEF8D988}"/>
    <dgm:cxn modelId="{8566AB7E-7C50-40BD-AF66-185FF3D15B19}" srcId="{70D02339-012C-41BA-B8F5-AD2A86C5AA55}" destId="{C0572DC8-823F-4E39-A734-CF1D134CF71E}" srcOrd="1" destOrd="0" parTransId="{04DB149C-B161-4075-8DF1-D33301326A60}" sibTransId="{BCB46D99-EFB2-4177-957C-BA7C8F7424E8}"/>
    <dgm:cxn modelId="{9E78867F-B41B-46BA-BC2A-D31E0449839E}" type="presOf" srcId="{1B693FF1-62B8-4CCA-B5CF-3A713C29051C}" destId="{F5972B67-52AB-4293-B252-65E1226EF071}" srcOrd="1" destOrd="0" presId="urn:microsoft.com/office/officeart/2005/8/layout/hierarchy3"/>
    <dgm:cxn modelId="{05794391-F299-454A-A41F-31913F061AA2}" type="presOf" srcId="{70D02339-012C-41BA-B8F5-AD2A86C5AA55}" destId="{9FFF354A-5F34-445A-9762-53F04110FE62}" srcOrd="0" destOrd="0" presId="urn:microsoft.com/office/officeart/2005/8/layout/hierarchy3"/>
    <dgm:cxn modelId="{886DE0AB-7267-40B7-9AFE-9097F5D2B1B4}" type="presOf" srcId="{04DB149C-B161-4075-8DF1-D33301326A60}" destId="{B2AEBF35-BAE2-4BEE-9BB2-9DAEF1DC2F2D}" srcOrd="0" destOrd="0" presId="urn:microsoft.com/office/officeart/2005/8/layout/hierarchy3"/>
    <dgm:cxn modelId="{9A8DF8C8-4CC2-45F4-9C2C-A75F0A15F014}" type="presOf" srcId="{BE3FFB6B-ACE6-4225-B8EC-67E1AA91E987}" destId="{80232B78-AB8F-45E2-B912-99C7BD1B8E37}" srcOrd="0" destOrd="0" presId="urn:microsoft.com/office/officeart/2005/8/layout/hierarchy3"/>
    <dgm:cxn modelId="{4C1962CC-E453-4214-93B6-93886B8A73A4}" srcId="{1B693FF1-62B8-4CCA-B5CF-3A713C29051C}" destId="{BE3FFB6B-ACE6-4225-B8EC-67E1AA91E987}" srcOrd="1" destOrd="0" parTransId="{D8EC7862-9481-4A5E-B9CB-D4DB677E1394}" sibTransId="{9993C601-9D39-48D1-BABB-379FB7943550}"/>
    <dgm:cxn modelId="{D83C0AF1-652F-41DA-A8D6-4FF87809B05C}" srcId="{70D02339-012C-41BA-B8F5-AD2A86C5AA55}" destId="{75033AE1-09E1-4715-95E4-3973C41ECF9A}" srcOrd="0" destOrd="0" parTransId="{136ACA08-A24F-4251-8809-EA3BE650D9BD}" sibTransId="{083276B7-D6F5-4762-9E56-0D6B8C503A8C}"/>
    <dgm:cxn modelId="{7B8D38F2-7117-4E1C-AB63-E88835D823C0}" type="presOf" srcId="{D8EC7862-9481-4A5E-B9CB-D4DB677E1394}" destId="{503F4783-78F7-4565-8CC4-C9A957FC0978}" srcOrd="0" destOrd="0" presId="urn:microsoft.com/office/officeart/2005/8/layout/hierarchy3"/>
    <dgm:cxn modelId="{815189F2-D356-4EAA-9BCF-4692EE3C7C84}" type="presOf" srcId="{1F5BC182-4D32-405C-949C-0E5683D554F7}" destId="{BF060C3B-AECB-4E16-A3C8-248040D29D8C}" srcOrd="0" destOrd="0" presId="urn:microsoft.com/office/officeart/2005/8/layout/hierarchy3"/>
    <dgm:cxn modelId="{C5FC1F7E-BB23-4B15-9B36-9B361DF8A903}" type="presParOf" srcId="{C3F23C72-94C8-43C1-BC07-1FE956BCA652}" destId="{B0694A26-022B-44B3-93EB-F04F194E7EC4}" srcOrd="0" destOrd="0" presId="urn:microsoft.com/office/officeart/2005/8/layout/hierarchy3"/>
    <dgm:cxn modelId="{21BF9EC3-FA75-40AB-B363-6A83A1029643}" type="presParOf" srcId="{B0694A26-022B-44B3-93EB-F04F194E7EC4}" destId="{F3851D5C-DC2E-4E00-BEDB-EB76FD6A88C0}" srcOrd="0" destOrd="0" presId="urn:microsoft.com/office/officeart/2005/8/layout/hierarchy3"/>
    <dgm:cxn modelId="{8D4A79E6-772E-40A8-B882-E84D8DBF34E3}" type="presParOf" srcId="{F3851D5C-DC2E-4E00-BEDB-EB76FD6A88C0}" destId="{9FFF354A-5F34-445A-9762-53F04110FE62}" srcOrd="0" destOrd="0" presId="urn:microsoft.com/office/officeart/2005/8/layout/hierarchy3"/>
    <dgm:cxn modelId="{8928927B-B3F5-47AE-A7AD-AD4612D0A244}" type="presParOf" srcId="{F3851D5C-DC2E-4E00-BEDB-EB76FD6A88C0}" destId="{4109B53C-5FA0-4A69-BB18-F02FC210CC46}" srcOrd="1" destOrd="0" presId="urn:microsoft.com/office/officeart/2005/8/layout/hierarchy3"/>
    <dgm:cxn modelId="{B27338A1-605B-486B-9916-8DB73A8A8628}" type="presParOf" srcId="{B0694A26-022B-44B3-93EB-F04F194E7EC4}" destId="{4D30D478-B906-4853-AE87-3115B40CE35C}" srcOrd="1" destOrd="0" presId="urn:microsoft.com/office/officeart/2005/8/layout/hierarchy3"/>
    <dgm:cxn modelId="{32168321-216B-41CD-AFE0-0112C886EAE0}" type="presParOf" srcId="{4D30D478-B906-4853-AE87-3115B40CE35C}" destId="{6E93DF94-920C-40BC-B8A5-74BA35DB5F12}" srcOrd="0" destOrd="0" presId="urn:microsoft.com/office/officeart/2005/8/layout/hierarchy3"/>
    <dgm:cxn modelId="{451C4CAA-2B14-47B3-A06B-B764B81C5404}" type="presParOf" srcId="{4D30D478-B906-4853-AE87-3115B40CE35C}" destId="{8754C343-D299-4922-9672-EF1C1A1074FA}" srcOrd="1" destOrd="0" presId="urn:microsoft.com/office/officeart/2005/8/layout/hierarchy3"/>
    <dgm:cxn modelId="{934577E2-1898-4D94-A635-D62E1D7E5F2D}" type="presParOf" srcId="{4D30D478-B906-4853-AE87-3115B40CE35C}" destId="{B2AEBF35-BAE2-4BEE-9BB2-9DAEF1DC2F2D}" srcOrd="2" destOrd="0" presId="urn:microsoft.com/office/officeart/2005/8/layout/hierarchy3"/>
    <dgm:cxn modelId="{B10FEB4E-CF11-4194-A0B6-F79602B5AA2B}" type="presParOf" srcId="{4D30D478-B906-4853-AE87-3115B40CE35C}" destId="{D2A1791B-D838-408A-B887-CA652C8A5B22}" srcOrd="3" destOrd="0" presId="urn:microsoft.com/office/officeart/2005/8/layout/hierarchy3"/>
    <dgm:cxn modelId="{E67BD4D2-81BC-4B00-A838-4755E50A0B46}" type="presParOf" srcId="{C3F23C72-94C8-43C1-BC07-1FE956BCA652}" destId="{743F3C46-D088-4C3A-B173-B3D6F4AA2D3E}" srcOrd="1" destOrd="0" presId="urn:microsoft.com/office/officeart/2005/8/layout/hierarchy3"/>
    <dgm:cxn modelId="{29940429-EA22-4BE9-8424-BB023FD53954}" type="presParOf" srcId="{743F3C46-D088-4C3A-B173-B3D6F4AA2D3E}" destId="{48F773D5-ECF1-422F-89AB-A548A333F902}" srcOrd="0" destOrd="0" presId="urn:microsoft.com/office/officeart/2005/8/layout/hierarchy3"/>
    <dgm:cxn modelId="{78BDB382-19B9-4DEE-B953-DBDA9E13FF0F}" type="presParOf" srcId="{48F773D5-ECF1-422F-89AB-A548A333F902}" destId="{BE6469AA-67B8-4E29-ABB1-7DEDC3AE83AC}" srcOrd="0" destOrd="0" presId="urn:microsoft.com/office/officeart/2005/8/layout/hierarchy3"/>
    <dgm:cxn modelId="{FE15EFE0-02E5-468D-9BAC-2D1B8CD3BD67}" type="presParOf" srcId="{48F773D5-ECF1-422F-89AB-A548A333F902}" destId="{F5972B67-52AB-4293-B252-65E1226EF071}" srcOrd="1" destOrd="0" presId="urn:microsoft.com/office/officeart/2005/8/layout/hierarchy3"/>
    <dgm:cxn modelId="{7FD25802-B282-4E9C-82C3-6B03891CB0BF}" type="presParOf" srcId="{743F3C46-D088-4C3A-B173-B3D6F4AA2D3E}" destId="{ABBC40A7-9339-4BA6-BC0C-A0ECF5CDF9C2}" srcOrd="1" destOrd="0" presId="urn:microsoft.com/office/officeart/2005/8/layout/hierarchy3"/>
    <dgm:cxn modelId="{D958D9AC-1B19-4104-8535-7986C482C575}" type="presParOf" srcId="{ABBC40A7-9339-4BA6-BC0C-A0ECF5CDF9C2}" destId="{BF060C3B-AECB-4E16-A3C8-248040D29D8C}" srcOrd="0" destOrd="0" presId="urn:microsoft.com/office/officeart/2005/8/layout/hierarchy3"/>
    <dgm:cxn modelId="{0211093E-6AE5-4403-B7C6-740B37C01E29}" type="presParOf" srcId="{ABBC40A7-9339-4BA6-BC0C-A0ECF5CDF9C2}" destId="{F8976714-39EF-44EA-97F7-C4604DBA8CB5}" srcOrd="1" destOrd="0" presId="urn:microsoft.com/office/officeart/2005/8/layout/hierarchy3"/>
    <dgm:cxn modelId="{C3F78D10-5359-4363-968E-BE8B619D850F}" type="presParOf" srcId="{ABBC40A7-9339-4BA6-BC0C-A0ECF5CDF9C2}" destId="{503F4783-78F7-4565-8CC4-C9A957FC0978}" srcOrd="2" destOrd="0" presId="urn:microsoft.com/office/officeart/2005/8/layout/hierarchy3"/>
    <dgm:cxn modelId="{CC2C36C2-0FF7-4FA0-BDCF-94F65783A0AF}" type="presParOf" srcId="{ABBC40A7-9339-4BA6-BC0C-A0ECF5CDF9C2}" destId="{80232B78-AB8F-45E2-B912-99C7BD1B8E37}"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17B43DE-7E9F-4FC0-A196-DD504F459F94}" type="doc">
      <dgm:prSet loTypeId="urn:microsoft.com/office/officeart/2005/8/layout/hList1" loCatId="list" qsTypeId="urn:microsoft.com/office/officeart/2005/8/quickstyle/simple1" qsCatId="simple" csTypeId="urn:microsoft.com/office/officeart/2005/8/colors/accent2_1" csCatId="accent2" phldr="1"/>
      <dgm:spPr/>
      <dgm:t>
        <a:bodyPr/>
        <a:lstStyle/>
        <a:p>
          <a:endParaRPr lang="en-US"/>
        </a:p>
      </dgm:t>
    </dgm:pt>
    <dgm:pt modelId="{6362DF44-35A8-435B-9A21-73785144709F}">
      <dgm:prSet phldrT="[Text]"/>
      <dgm:spPr>
        <a:solidFill>
          <a:srgbClr val="0071BC"/>
        </a:solidFill>
      </dgm:spPr>
      <dgm:t>
        <a:bodyPr/>
        <a:lstStyle/>
        <a:p>
          <a:r>
            <a:rPr lang="en-US" dirty="0">
              <a:ln>
                <a:solidFill>
                  <a:schemeClr val="bg1"/>
                </a:solidFill>
              </a:ln>
              <a:solidFill>
                <a:schemeClr val="bg1"/>
              </a:solidFill>
            </a:rPr>
            <a:t>Choice</a:t>
          </a:r>
        </a:p>
      </dgm:t>
    </dgm:pt>
    <dgm:pt modelId="{26C0AABE-7FD8-41E9-B643-017D95498561}" type="parTrans" cxnId="{B1B6ED18-67A2-416C-8046-6ADF92081A8B}">
      <dgm:prSet/>
      <dgm:spPr/>
      <dgm:t>
        <a:bodyPr/>
        <a:lstStyle/>
        <a:p>
          <a:endParaRPr lang="en-US"/>
        </a:p>
      </dgm:t>
    </dgm:pt>
    <dgm:pt modelId="{7554DE28-53AD-40DB-90E3-1BC2B6B896B1}" type="sibTrans" cxnId="{B1B6ED18-67A2-416C-8046-6ADF92081A8B}">
      <dgm:prSet/>
      <dgm:spPr/>
      <dgm:t>
        <a:bodyPr/>
        <a:lstStyle/>
        <a:p>
          <a:endParaRPr lang="en-US"/>
        </a:p>
      </dgm:t>
    </dgm:pt>
    <dgm:pt modelId="{EFCE0850-4133-4EF0-8806-762926349D9A}">
      <dgm:prSet phldrT="[Text]"/>
      <dgm:spPr/>
      <dgm:t>
        <a:bodyPr/>
        <a:lstStyle/>
        <a:p>
          <a:pPr>
            <a:buFont typeface="Wingdings" panose="05000000000000000000" pitchFamily="2" charset="2"/>
            <a:buChar char="§"/>
          </a:pPr>
          <a:r>
            <a:rPr lang="en-US" dirty="0"/>
            <a:t>Only stores label and value</a:t>
          </a:r>
        </a:p>
      </dgm:t>
    </dgm:pt>
    <dgm:pt modelId="{0E4249BA-CE38-4019-8D54-A162F7A6A292}" type="parTrans" cxnId="{EB9C1E68-79FE-490F-8216-5EBC54A1FEE9}">
      <dgm:prSet/>
      <dgm:spPr/>
      <dgm:t>
        <a:bodyPr/>
        <a:lstStyle/>
        <a:p>
          <a:endParaRPr lang="en-US"/>
        </a:p>
      </dgm:t>
    </dgm:pt>
    <dgm:pt modelId="{6BA94DAC-76C9-415B-863C-4912D1CA0C3C}" type="sibTrans" cxnId="{EB9C1E68-79FE-490F-8216-5EBC54A1FEE9}">
      <dgm:prSet/>
      <dgm:spPr/>
      <dgm:t>
        <a:bodyPr/>
        <a:lstStyle/>
        <a:p>
          <a:endParaRPr lang="en-US"/>
        </a:p>
      </dgm:t>
    </dgm:pt>
    <dgm:pt modelId="{5E98D76B-CDAC-49B8-AE0B-A359BD102F8A}">
      <dgm:prSet phldrT="[Text]"/>
      <dgm:spPr>
        <a:solidFill>
          <a:srgbClr val="0071BC"/>
        </a:solidFill>
      </dgm:spPr>
      <dgm:t>
        <a:bodyPr/>
        <a:lstStyle/>
        <a:p>
          <a:r>
            <a:rPr lang="en-US" dirty="0">
              <a:ln>
                <a:solidFill>
                  <a:schemeClr val="bg1"/>
                </a:solidFill>
              </a:ln>
              <a:solidFill>
                <a:schemeClr val="bg1"/>
              </a:solidFill>
            </a:rPr>
            <a:t>Lookups</a:t>
          </a:r>
        </a:p>
      </dgm:t>
    </dgm:pt>
    <dgm:pt modelId="{4010E5FB-8E17-484F-92DF-B2F8CC46AF41}" type="parTrans" cxnId="{EF2BAEF9-4FCC-405A-8C14-8D0A74BF2955}">
      <dgm:prSet/>
      <dgm:spPr/>
      <dgm:t>
        <a:bodyPr/>
        <a:lstStyle/>
        <a:p>
          <a:endParaRPr lang="en-US"/>
        </a:p>
      </dgm:t>
    </dgm:pt>
    <dgm:pt modelId="{13D1B4DE-A38B-4D28-8D25-F9A54D0E09CB}" type="sibTrans" cxnId="{EF2BAEF9-4FCC-405A-8C14-8D0A74BF2955}">
      <dgm:prSet/>
      <dgm:spPr/>
      <dgm:t>
        <a:bodyPr/>
        <a:lstStyle/>
        <a:p>
          <a:endParaRPr lang="en-US"/>
        </a:p>
      </dgm:t>
    </dgm:pt>
    <dgm:pt modelId="{AD7D2A3E-9E15-41A2-934B-B19202101BAF}">
      <dgm:prSet phldrT="[Text]"/>
      <dgm:spPr/>
      <dgm:t>
        <a:bodyPr/>
        <a:lstStyle/>
        <a:p>
          <a:pPr>
            <a:buFont typeface="Wingdings" panose="05000000000000000000" pitchFamily="2" charset="2"/>
            <a:buChar char="§"/>
          </a:pPr>
          <a:r>
            <a:rPr lang="en-US"/>
            <a:t>Can store other data</a:t>
          </a:r>
          <a:endParaRPr lang="en-US" dirty="0"/>
        </a:p>
      </dgm:t>
    </dgm:pt>
    <dgm:pt modelId="{20ACD757-4AEC-459E-B5EE-2913F30953DE}" type="parTrans" cxnId="{33676AF1-9BBC-4761-9C51-AA9B998C06D6}">
      <dgm:prSet/>
      <dgm:spPr/>
      <dgm:t>
        <a:bodyPr/>
        <a:lstStyle/>
        <a:p>
          <a:endParaRPr lang="en-US"/>
        </a:p>
      </dgm:t>
    </dgm:pt>
    <dgm:pt modelId="{F23B5903-4387-4D6D-BD9F-6904D56C663A}" type="sibTrans" cxnId="{33676AF1-9BBC-4761-9C51-AA9B998C06D6}">
      <dgm:prSet/>
      <dgm:spPr/>
      <dgm:t>
        <a:bodyPr/>
        <a:lstStyle/>
        <a:p>
          <a:endParaRPr lang="en-US"/>
        </a:p>
      </dgm:t>
    </dgm:pt>
    <dgm:pt modelId="{085EB092-4197-4AA0-A42D-9AA1FFF6C640}">
      <dgm:prSet/>
      <dgm:spPr/>
      <dgm:t>
        <a:bodyPr/>
        <a:lstStyle/>
        <a:p>
          <a:pPr>
            <a:buFont typeface="Wingdings" panose="05000000000000000000" pitchFamily="2" charset="2"/>
            <a:buChar char="§"/>
          </a:pPr>
          <a:r>
            <a:rPr lang="en-US"/>
            <a:t>Localization built-in</a:t>
          </a:r>
          <a:endParaRPr lang="en-US" dirty="0"/>
        </a:p>
      </dgm:t>
    </dgm:pt>
    <dgm:pt modelId="{8B966C98-A1AF-4184-B6C9-E484F546D76D}" type="parTrans" cxnId="{72251B3E-66FB-4F52-9C4C-5796D49DC679}">
      <dgm:prSet/>
      <dgm:spPr/>
      <dgm:t>
        <a:bodyPr/>
        <a:lstStyle/>
        <a:p>
          <a:endParaRPr lang="en-US"/>
        </a:p>
      </dgm:t>
    </dgm:pt>
    <dgm:pt modelId="{EC67ABF6-A3C3-4BEB-BB64-C67468E02857}" type="sibTrans" cxnId="{72251B3E-66FB-4F52-9C4C-5796D49DC679}">
      <dgm:prSet/>
      <dgm:spPr/>
      <dgm:t>
        <a:bodyPr/>
        <a:lstStyle/>
        <a:p>
          <a:endParaRPr lang="en-US"/>
        </a:p>
      </dgm:t>
    </dgm:pt>
    <dgm:pt modelId="{4B56E2C4-E30D-4986-972B-250848B4A480}">
      <dgm:prSet/>
      <dgm:spPr/>
      <dgm:t>
        <a:bodyPr/>
        <a:lstStyle/>
        <a:p>
          <a:pPr>
            <a:buFont typeface="Wingdings" panose="05000000000000000000" pitchFamily="2" charset="2"/>
            <a:buChar char="§"/>
          </a:pPr>
          <a:r>
            <a:rPr lang="en-US"/>
            <a:t>Filtered by developer script</a:t>
          </a:r>
          <a:endParaRPr lang="en-US" dirty="0"/>
        </a:p>
      </dgm:t>
    </dgm:pt>
    <dgm:pt modelId="{53782127-6A10-41F9-B9EC-BF711A3F765C}" type="parTrans" cxnId="{597C2BC6-6636-49B3-AB5E-E358D5EB173D}">
      <dgm:prSet/>
      <dgm:spPr/>
      <dgm:t>
        <a:bodyPr/>
        <a:lstStyle/>
        <a:p>
          <a:endParaRPr lang="en-US"/>
        </a:p>
      </dgm:t>
    </dgm:pt>
    <dgm:pt modelId="{D4B99378-CB88-410E-AA4C-365572B80637}" type="sibTrans" cxnId="{597C2BC6-6636-49B3-AB5E-E358D5EB173D}">
      <dgm:prSet/>
      <dgm:spPr/>
      <dgm:t>
        <a:bodyPr/>
        <a:lstStyle/>
        <a:p>
          <a:endParaRPr lang="en-US"/>
        </a:p>
      </dgm:t>
    </dgm:pt>
    <dgm:pt modelId="{80D974C9-AE72-4083-9228-8EEC2B789B27}">
      <dgm:prSet/>
      <dgm:spPr/>
      <dgm:t>
        <a:bodyPr/>
        <a:lstStyle/>
        <a:p>
          <a:pPr>
            <a:buFont typeface="Wingdings" panose="05000000000000000000" pitchFamily="2" charset="2"/>
            <a:buChar char="§"/>
          </a:pPr>
          <a:r>
            <a:rPr lang="en-US" dirty="0"/>
            <a:t>Treated as solution component</a:t>
          </a:r>
        </a:p>
      </dgm:t>
    </dgm:pt>
    <dgm:pt modelId="{15C14150-5F0C-4C03-8016-F2B1C991B3D7}" type="parTrans" cxnId="{C8A9FD0F-D776-4662-B0EE-082FCBE77CD8}">
      <dgm:prSet/>
      <dgm:spPr/>
      <dgm:t>
        <a:bodyPr/>
        <a:lstStyle/>
        <a:p>
          <a:endParaRPr lang="en-US"/>
        </a:p>
      </dgm:t>
    </dgm:pt>
    <dgm:pt modelId="{88F1B7E3-3992-4C24-AF7E-B8C16310AAB5}" type="sibTrans" cxnId="{C8A9FD0F-D776-4662-B0EE-082FCBE77CD8}">
      <dgm:prSet/>
      <dgm:spPr/>
      <dgm:t>
        <a:bodyPr/>
        <a:lstStyle/>
        <a:p>
          <a:endParaRPr lang="en-US"/>
        </a:p>
      </dgm:t>
    </dgm:pt>
    <dgm:pt modelId="{FBF8C5F0-463D-4203-B07D-75C38CC495D7}">
      <dgm:prSet/>
      <dgm:spPr/>
      <dgm:t>
        <a:bodyPr/>
        <a:lstStyle/>
        <a:p>
          <a:pPr>
            <a:buFont typeface="Wingdings" panose="05000000000000000000" pitchFamily="2" charset="2"/>
            <a:buChar char="§"/>
          </a:pPr>
          <a:r>
            <a:rPr lang="en-US"/>
            <a:t>No built-in way to retire</a:t>
          </a:r>
          <a:endParaRPr lang="en-US" dirty="0"/>
        </a:p>
      </dgm:t>
    </dgm:pt>
    <dgm:pt modelId="{443447F9-31AD-446A-BF07-BE72CAC8E3EB}" type="parTrans" cxnId="{D9E74695-9369-4736-9076-3828DEFC655F}">
      <dgm:prSet/>
      <dgm:spPr/>
      <dgm:t>
        <a:bodyPr/>
        <a:lstStyle/>
        <a:p>
          <a:endParaRPr lang="en-US"/>
        </a:p>
      </dgm:t>
    </dgm:pt>
    <dgm:pt modelId="{E6B3FBD6-5A5C-4BC9-97D0-9CA59BBC1693}" type="sibTrans" cxnId="{D9E74695-9369-4736-9076-3828DEFC655F}">
      <dgm:prSet/>
      <dgm:spPr/>
      <dgm:t>
        <a:bodyPr/>
        <a:lstStyle/>
        <a:p>
          <a:endParaRPr lang="en-US"/>
        </a:p>
      </dgm:t>
    </dgm:pt>
    <dgm:pt modelId="{6843B41A-F207-4C55-AC4A-503A996DC41A}">
      <dgm:prSet/>
      <dgm:spPr/>
      <dgm:t>
        <a:bodyPr/>
        <a:lstStyle/>
        <a:p>
          <a:pPr>
            <a:buFont typeface="Wingdings" panose="05000000000000000000" pitchFamily="2" charset="2"/>
            <a:buChar char="§"/>
          </a:pPr>
          <a:r>
            <a:rPr lang="en-US" dirty="0"/>
            <a:t>UX works to about 200 items</a:t>
          </a:r>
        </a:p>
      </dgm:t>
    </dgm:pt>
    <dgm:pt modelId="{D31D4E0E-C3AC-4294-9856-279A10220DC6}" type="parTrans" cxnId="{2F2F4D25-6F4B-47F9-A379-67EADCDDD071}">
      <dgm:prSet/>
      <dgm:spPr/>
      <dgm:t>
        <a:bodyPr/>
        <a:lstStyle/>
        <a:p>
          <a:endParaRPr lang="en-US"/>
        </a:p>
      </dgm:t>
    </dgm:pt>
    <dgm:pt modelId="{071EB7DD-32FD-4D3E-BB53-C875E93DA042}" type="sibTrans" cxnId="{2F2F4D25-6F4B-47F9-A379-67EADCDDD071}">
      <dgm:prSet/>
      <dgm:spPr/>
      <dgm:t>
        <a:bodyPr/>
        <a:lstStyle/>
        <a:p>
          <a:endParaRPr lang="en-US"/>
        </a:p>
      </dgm:t>
    </dgm:pt>
    <dgm:pt modelId="{EBD0110D-2B81-49D3-8992-1A17909878A1}">
      <dgm:prSet/>
      <dgm:spPr/>
      <dgm:t>
        <a:bodyPr/>
        <a:lstStyle/>
        <a:p>
          <a:pPr>
            <a:buFont typeface="Wingdings" panose="05000000000000000000" pitchFamily="2" charset="2"/>
            <a:buChar char="§"/>
          </a:pPr>
          <a:r>
            <a:rPr lang="en-US" dirty="0"/>
            <a:t>Stores as whole number</a:t>
          </a:r>
        </a:p>
      </dgm:t>
    </dgm:pt>
    <dgm:pt modelId="{8DA9FF78-9FCA-4494-9095-83F40400972C}" type="parTrans" cxnId="{61EA6CF2-B0C4-4540-928E-955D011712F5}">
      <dgm:prSet/>
      <dgm:spPr/>
      <dgm:t>
        <a:bodyPr/>
        <a:lstStyle/>
        <a:p>
          <a:endParaRPr lang="en-US"/>
        </a:p>
      </dgm:t>
    </dgm:pt>
    <dgm:pt modelId="{51587822-ED83-4FA9-86F4-1E5718AFA6F5}" type="sibTrans" cxnId="{61EA6CF2-B0C4-4540-928E-955D011712F5}">
      <dgm:prSet/>
      <dgm:spPr/>
      <dgm:t>
        <a:bodyPr/>
        <a:lstStyle/>
        <a:p>
          <a:endParaRPr lang="en-US"/>
        </a:p>
      </dgm:t>
    </dgm:pt>
    <dgm:pt modelId="{C216981C-2C9F-4E63-AE3F-F5D78D289D55}">
      <dgm:prSet/>
      <dgm:spPr/>
      <dgm:t>
        <a:bodyPr/>
        <a:lstStyle/>
        <a:p>
          <a:pPr>
            <a:buFont typeface="Wingdings" panose="05000000000000000000" pitchFamily="2" charset="2"/>
            <a:buChar char="§"/>
          </a:pPr>
          <a:r>
            <a:rPr lang="en-US"/>
            <a:t>You build localization</a:t>
          </a:r>
          <a:endParaRPr lang="en-US" dirty="0"/>
        </a:p>
      </dgm:t>
    </dgm:pt>
    <dgm:pt modelId="{0B1386CF-D5C8-4B5E-A9C0-98816BB331DE}" type="parTrans" cxnId="{2F021FED-28B3-4ACC-AFE5-32D8A691267E}">
      <dgm:prSet/>
      <dgm:spPr/>
      <dgm:t>
        <a:bodyPr/>
        <a:lstStyle/>
        <a:p>
          <a:endParaRPr lang="en-US"/>
        </a:p>
      </dgm:t>
    </dgm:pt>
    <dgm:pt modelId="{45FF612C-B028-4B4E-9591-4EBE7097C60F}" type="sibTrans" cxnId="{2F021FED-28B3-4ACC-AFE5-32D8A691267E}">
      <dgm:prSet/>
      <dgm:spPr/>
      <dgm:t>
        <a:bodyPr/>
        <a:lstStyle/>
        <a:p>
          <a:endParaRPr lang="en-US"/>
        </a:p>
      </dgm:t>
    </dgm:pt>
    <dgm:pt modelId="{7721AD80-1410-4288-9BCC-62801EBCF8BA}">
      <dgm:prSet/>
      <dgm:spPr/>
      <dgm:t>
        <a:bodyPr/>
        <a:lstStyle/>
        <a:p>
          <a:pPr>
            <a:buFont typeface="Wingdings" panose="05000000000000000000" pitchFamily="2" charset="2"/>
            <a:buChar char="§"/>
          </a:pPr>
          <a:r>
            <a:rPr lang="en-US" dirty="0"/>
            <a:t>Filter by views and security</a:t>
          </a:r>
        </a:p>
      </dgm:t>
    </dgm:pt>
    <dgm:pt modelId="{DFBB79B1-EF76-4F7B-B3C7-FE01ECF068C8}" type="parTrans" cxnId="{89AC1722-8F86-4409-BC75-63565F08644D}">
      <dgm:prSet/>
      <dgm:spPr/>
      <dgm:t>
        <a:bodyPr/>
        <a:lstStyle/>
        <a:p>
          <a:endParaRPr lang="en-US"/>
        </a:p>
      </dgm:t>
    </dgm:pt>
    <dgm:pt modelId="{8DD39DC4-684D-4CCE-8BA0-6F8642A9A70E}" type="sibTrans" cxnId="{89AC1722-8F86-4409-BC75-63565F08644D}">
      <dgm:prSet/>
      <dgm:spPr/>
      <dgm:t>
        <a:bodyPr/>
        <a:lstStyle/>
        <a:p>
          <a:endParaRPr lang="en-US"/>
        </a:p>
      </dgm:t>
    </dgm:pt>
    <dgm:pt modelId="{B7B98C3E-567C-44B0-BF2F-C8B4E7E02BAE}">
      <dgm:prSet/>
      <dgm:spPr/>
      <dgm:t>
        <a:bodyPr/>
        <a:lstStyle/>
        <a:p>
          <a:pPr>
            <a:buFont typeface="Wingdings" panose="05000000000000000000" pitchFamily="2" charset="2"/>
            <a:buChar char="§"/>
          </a:pPr>
          <a:r>
            <a:rPr lang="en-US"/>
            <a:t>Treated as reference data</a:t>
          </a:r>
          <a:endParaRPr lang="en-US" dirty="0"/>
        </a:p>
      </dgm:t>
    </dgm:pt>
    <dgm:pt modelId="{8092868C-53C3-48F0-98F9-3AE7AD20D5EC}" type="parTrans" cxnId="{8F7A636F-4869-4653-A95C-CC0B14C73241}">
      <dgm:prSet/>
      <dgm:spPr/>
      <dgm:t>
        <a:bodyPr/>
        <a:lstStyle/>
        <a:p>
          <a:endParaRPr lang="en-US"/>
        </a:p>
      </dgm:t>
    </dgm:pt>
    <dgm:pt modelId="{A6DF3EB0-C406-4DCB-BA33-CA47A25E0334}" type="sibTrans" cxnId="{8F7A636F-4869-4653-A95C-CC0B14C73241}">
      <dgm:prSet/>
      <dgm:spPr/>
      <dgm:t>
        <a:bodyPr/>
        <a:lstStyle/>
        <a:p>
          <a:endParaRPr lang="en-US"/>
        </a:p>
      </dgm:t>
    </dgm:pt>
    <dgm:pt modelId="{D4A00430-8458-4870-860F-CD337C4195F7}">
      <dgm:prSet/>
      <dgm:spPr/>
      <dgm:t>
        <a:bodyPr/>
        <a:lstStyle/>
        <a:p>
          <a:pPr>
            <a:buFont typeface="Wingdings" panose="05000000000000000000" pitchFamily="2" charset="2"/>
            <a:buChar char="§"/>
          </a:pPr>
          <a:r>
            <a:rPr lang="en-US" dirty="0"/>
            <a:t>Supports inactive state</a:t>
          </a:r>
        </a:p>
      </dgm:t>
    </dgm:pt>
    <dgm:pt modelId="{B481D72C-7903-466D-97F7-9E7393B6232A}" type="parTrans" cxnId="{D1DAEB04-2C5D-4A87-A453-CABEA097D5E2}">
      <dgm:prSet/>
      <dgm:spPr/>
      <dgm:t>
        <a:bodyPr/>
        <a:lstStyle/>
        <a:p>
          <a:endParaRPr lang="en-US"/>
        </a:p>
      </dgm:t>
    </dgm:pt>
    <dgm:pt modelId="{E7A28E96-90F4-4C4C-B20B-D55B127F84F4}" type="sibTrans" cxnId="{D1DAEB04-2C5D-4A87-A453-CABEA097D5E2}">
      <dgm:prSet/>
      <dgm:spPr/>
      <dgm:t>
        <a:bodyPr/>
        <a:lstStyle/>
        <a:p>
          <a:endParaRPr lang="en-US"/>
        </a:p>
      </dgm:t>
    </dgm:pt>
    <dgm:pt modelId="{B515D457-2756-42A4-86BD-F3FE9FF1E0A7}">
      <dgm:prSet/>
      <dgm:spPr/>
      <dgm:t>
        <a:bodyPr/>
        <a:lstStyle/>
        <a:p>
          <a:pPr>
            <a:buFont typeface="Wingdings" panose="05000000000000000000" pitchFamily="2" charset="2"/>
            <a:buChar char="§"/>
          </a:pPr>
          <a:r>
            <a:rPr lang="en-US"/>
            <a:t>UX scales to lots of items</a:t>
          </a:r>
          <a:endParaRPr lang="en-US" dirty="0"/>
        </a:p>
      </dgm:t>
    </dgm:pt>
    <dgm:pt modelId="{DE08EE0D-78FB-47A6-9230-50BA1E672518}" type="parTrans" cxnId="{BE821504-D881-4718-B45D-751AEB5849B6}">
      <dgm:prSet/>
      <dgm:spPr/>
      <dgm:t>
        <a:bodyPr/>
        <a:lstStyle/>
        <a:p>
          <a:endParaRPr lang="en-US"/>
        </a:p>
      </dgm:t>
    </dgm:pt>
    <dgm:pt modelId="{346E0DD7-893E-4F3E-B476-6CA098640CEF}" type="sibTrans" cxnId="{BE821504-D881-4718-B45D-751AEB5849B6}">
      <dgm:prSet/>
      <dgm:spPr/>
      <dgm:t>
        <a:bodyPr/>
        <a:lstStyle/>
        <a:p>
          <a:endParaRPr lang="en-US"/>
        </a:p>
      </dgm:t>
    </dgm:pt>
    <dgm:pt modelId="{9C0D01B5-6BA5-4811-A51E-73B7D6518487}">
      <dgm:prSet/>
      <dgm:spPr/>
      <dgm:t>
        <a:bodyPr/>
        <a:lstStyle/>
        <a:p>
          <a:pPr>
            <a:buFont typeface="Wingdings" panose="05000000000000000000" pitchFamily="2" charset="2"/>
            <a:buChar char="§"/>
          </a:pPr>
          <a:r>
            <a:rPr lang="en-US" dirty="0"/>
            <a:t>Stores as table reference</a:t>
          </a:r>
        </a:p>
      </dgm:t>
    </dgm:pt>
    <dgm:pt modelId="{4331E580-644C-4067-B075-CE70DE0C110E}" type="parTrans" cxnId="{4292F303-15E7-4C9F-AF4D-459D139CF5BC}">
      <dgm:prSet/>
      <dgm:spPr/>
      <dgm:t>
        <a:bodyPr/>
        <a:lstStyle/>
        <a:p>
          <a:endParaRPr lang="en-US"/>
        </a:p>
      </dgm:t>
    </dgm:pt>
    <dgm:pt modelId="{26F75B73-BDD0-4B4B-95AB-A9F48CD25498}" type="sibTrans" cxnId="{4292F303-15E7-4C9F-AF4D-459D139CF5BC}">
      <dgm:prSet/>
      <dgm:spPr/>
      <dgm:t>
        <a:bodyPr/>
        <a:lstStyle/>
        <a:p>
          <a:endParaRPr lang="en-US"/>
        </a:p>
      </dgm:t>
    </dgm:pt>
    <dgm:pt modelId="{AEA5D935-EFE8-4D82-8E70-703BE22B4C99}" type="pres">
      <dgm:prSet presAssocID="{417B43DE-7E9F-4FC0-A196-DD504F459F94}" presName="Name0" presStyleCnt="0">
        <dgm:presLayoutVars>
          <dgm:dir/>
          <dgm:animLvl val="lvl"/>
          <dgm:resizeHandles val="exact"/>
        </dgm:presLayoutVars>
      </dgm:prSet>
      <dgm:spPr/>
    </dgm:pt>
    <dgm:pt modelId="{28BC6EF2-4A62-41C8-8688-90655579A27D}" type="pres">
      <dgm:prSet presAssocID="{6362DF44-35A8-435B-9A21-73785144709F}" presName="composite" presStyleCnt="0"/>
      <dgm:spPr/>
    </dgm:pt>
    <dgm:pt modelId="{DD39FAFD-6218-4FD2-A9E5-420838372BF9}" type="pres">
      <dgm:prSet presAssocID="{6362DF44-35A8-435B-9A21-73785144709F}" presName="parTx" presStyleLbl="alignNode1" presStyleIdx="0" presStyleCnt="2">
        <dgm:presLayoutVars>
          <dgm:chMax val="0"/>
          <dgm:chPref val="0"/>
          <dgm:bulletEnabled val="1"/>
        </dgm:presLayoutVars>
      </dgm:prSet>
      <dgm:spPr/>
    </dgm:pt>
    <dgm:pt modelId="{104BA51D-BF35-4374-8B01-4064AB475DC2}" type="pres">
      <dgm:prSet presAssocID="{6362DF44-35A8-435B-9A21-73785144709F}" presName="desTx" presStyleLbl="alignAccFollowNode1" presStyleIdx="0" presStyleCnt="2">
        <dgm:presLayoutVars>
          <dgm:bulletEnabled val="1"/>
        </dgm:presLayoutVars>
      </dgm:prSet>
      <dgm:spPr/>
    </dgm:pt>
    <dgm:pt modelId="{E26E4731-7ADB-4AD7-A9BE-3956DB010D47}" type="pres">
      <dgm:prSet presAssocID="{7554DE28-53AD-40DB-90E3-1BC2B6B896B1}" presName="space" presStyleCnt="0"/>
      <dgm:spPr/>
    </dgm:pt>
    <dgm:pt modelId="{964DCAF5-BECC-4B31-8814-4F9EAFE1C132}" type="pres">
      <dgm:prSet presAssocID="{5E98D76B-CDAC-49B8-AE0B-A359BD102F8A}" presName="composite" presStyleCnt="0"/>
      <dgm:spPr/>
    </dgm:pt>
    <dgm:pt modelId="{D706CF35-B058-46E6-B4EF-AD64053E4D9E}" type="pres">
      <dgm:prSet presAssocID="{5E98D76B-CDAC-49B8-AE0B-A359BD102F8A}" presName="parTx" presStyleLbl="alignNode1" presStyleIdx="1" presStyleCnt="2">
        <dgm:presLayoutVars>
          <dgm:chMax val="0"/>
          <dgm:chPref val="0"/>
          <dgm:bulletEnabled val="1"/>
        </dgm:presLayoutVars>
      </dgm:prSet>
      <dgm:spPr/>
    </dgm:pt>
    <dgm:pt modelId="{BB634FF9-9BE3-41D6-92AA-3D6A53541F1B}" type="pres">
      <dgm:prSet presAssocID="{5E98D76B-CDAC-49B8-AE0B-A359BD102F8A}" presName="desTx" presStyleLbl="alignAccFollowNode1" presStyleIdx="1" presStyleCnt="2">
        <dgm:presLayoutVars>
          <dgm:bulletEnabled val="1"/>
        </dgm:presLayoutVars>
      </dgm:prSet>
      <dgm:spPr/>
    </dgm:pt>
  </dgm:ptLst>
  <dgm:cxnLst>
    <dgm:cxn modelId="{4292F303-15E7-4C9F-AF4D-459D139CF5BC}" srcId="{5E98D76B-CDAC-49B8-AE0B-A359BD102F8A}" destId="{9C0D01B5-6BA5-4811-A51E-73B7D6518487}" srcOrd="6" destOrd="0" parTransId="{4331E580-644C-4067-B075-CE70DE0C110E}" sibTransId="{26F75B73-BDD0-4B4B-95AB-A9F48CD25498}"/>
    <dgm:cxn modelId="{BE821504-D881-4718-B45D-751AEB5849B6}" srcId="{5E98D76B-CDAC-49B8-AE0B-A359BD102F8A}" destId="{B515D457-2756-42A4-86BD-F3FE9FF1E0A7}" srcOrd="5" destOrd="0" parTransId="{DE08EE0D-78FB-47A6-9230-50BA1E672518}" sibTransId="{346E0DD7-893E-4F3E-B476-6CA098640CEF}"/>
    <dgm:cxn modelId="{D1DAEB04-2C5D-4A87-A453-CABEA097D5E2}" srcId="{5E98D76B-CDAC-49B8-AE0B-A359BD102F8A}" destId="{D4A00430-8458-4870-860F-CD337C4195F7}" srcOrd="4" destOrd="0" parTransId="{B481D72C-7903-466D-97F7-9E7393B6232A}" sibTransId="{E7A28E96-90F4-4C4C-B20B-D55B127F84F4}"/>
    <dgm:cxn modelId="{D986BB0C-8507-4470-B879-5C99CCBBB2AA}" type="presOf" srcId="{417B43DE-7E9F-4FC0-A196-DD504F459F94}" destId="{AEA5D935-EFE8-4D82-8E70-703BE22B4C99}" srcOrd="0" destOrd="0" presId="urn:microsoft.com/office/officeart/2005/8/layout/hList1"/>
    <dgm:cxn modelId="{C8A9FD0F-D776-4662-B0EE-082FCBE77CD8}" srcId="{6362DF44-35A8-435B-9A21-73785144709F}" destId="{80D974C9-AE72-4083-9228-8EEC2B789B27}" srcOrd="3" destOrd="0" parTransId="{15C14150-5F0C-4C03-8016-F2B1C991B3D7}" sibTransId="{88F1B7E3-3992-4C24-AF7E-B8C16310AAB5}"/>
    <dgm:cxn modelId="{DA966D16-1C2C-4BC6-932C-980ED18C79BD}" type="presOf" srcId="{EBD0110D-2B81-49D3-8992-1A17909878A1}" destId="{104BA51D-BF35-4374-8B01-4064AB475DC2}" srcOrd="0" destOrd="6" presId="urn:microsoft.com/office/officeart/2005/8/layout/hList1"/>
    <dgm:cxn modelId="{B1B6ED18-67A2-416C-8046-6ADF92081A8B}" srcId="{417B43DE-7E9F-4FC0-A196-DD504F459F94}" destId="{6362DF44-35A8-435B-9A21-73785144709F}" srcOrd="0" destOrd="0" parTransId="{26C0AABE-7FD8-41E9-B643-017D95498561}" sibTransId="{7554DE28-53AD-40DB-90E3-1BC2B6B896B1}"/>
    <dgm:cxn modelId="{89AC1722-8F86-4409-BC75-63565F08644D}" srcId="{5E98D76B-CDAC-49B8-AE0B-A359BD102F8A}" destId="{7721AD80-1410-4288-9BCC-62801EBCF8BA}" srcOrd="2" destOrd="0" parTransId="{DFBB79B1-EF76-4F7B-B3C7-FE01ECF068C8}" sibTransId="{8DD39DC4-684D-4CCE-8BA0-6F8642A9A70E}"/>
    <dgm:cxn modelId="{4FBD9322-1EAC-4158-BC9A-727B2373C4F7}" type="presOf" srcId="{80D974C9-AE72-4083-9228-8EEC2B789B27}" destId="{104BA51D-BF35-4374-8B01-4064AB475DC2}" srcOrd="0" destOrd="3" presId="urn:microsoft.com/office/officeart/2005/8/layout/hList1"/>
    <dgm:cxn modelId="{BF9FB523-70F3-44D1-AB86-1A17B424BE8D}" type="presOf" srcId="{6843B41A-F207-4C55-AC4A-503A996DC41A}" destId="{104BA51D-BF35-4374-8B01-4064AB475DC2}" srcOrd="0" destOrd="5" presId="urn:microsoft.com/office/officeart/2005/8/layout/hList1"/>
    <dgm:cxn modelId="{2F2F4D25-6F4B-47F9-A379-67EADCDDD071}" srcId="{6362DF44-35A8-435B-9A21-73785144709F}" destId="{6843B41A-F207-4C55-AC4A-503A996DC41A}" srcOrd="5" destOrd="0" parTransId="{D31D4E0E-C3AC-4294-9856-279A10220DC6}" sibTransId="{071EB7DD-32FD-4D3E-BB53-C875E93DA042}"/>
    <dgm:cxn modelId="{4BCAD532-6794-496A-BF9B-D48EFAE47057}" type="presOf" srcId="{EFCE0850-4133-4EF0-8806-762926349D9A}" destId="{104BA51D-BF35-4374-8B01-4064AB475DC2}" srcOrd="0" destOrd="0" presId="urn:microsoft.com/office/officeart/2005/8/layout/hList1"/>
    <dgm:cxn modelId="{72251B3E-66FB-4F52-9C4C-5796D49DC679}" srcId="{6362DF44-35A8-435B-9A21-73785144709F}" destId="{085EB092-4197-4AA0-A42D-9AA1FFF6C640}" srcOrd="1" destOrd="0" parTransId="{8B966C98-A1AF-4184-B6C9-E484F546D76D}" sibTransId="{EC67ABF6-A3C3-4BEB-BB64-C67468E02857}"/>
    <dgm:cxn modelId="{EB9C1E68-79FE-490F-8216-5EBC54A1FEE9}" srcId="{6362DF44-35A8-435B-9A21-73785144709F}" destId="{EFCE0850-4133-4EF0-8806-762926349D9A}" srcOrd="0" destOrd="0" parTransId="{0E4249BA-CE38-4019-8D54-A162F7A6A292}" sibTransId="{6BA94DAC-76C9-415B-863C-4912D1CA0C3C}"/>
    <dgm:cxn modelId="{0E39A36A-0988-4CA6-AA20-3E9815158F3C}" type="presOf" srcId="{6362DF44-35A8-435B-9A21-73785144709F}" destId="{DD39FAFD-6218-4FD2-A9E5-420838372BF9}" srcOrd="0" destOrd="0" presId="urn:microsoft.com/office/officeart/2005/8/layout/hList1"/>
    <dgm:cxn modelId="{8F7A636F-4869-4653-A95C-CC0B14C73241}" srcId="{5E98D76B-CDAC-49B8-AE0B-A359BD102F8A}" destId="{B7B98C3E-567C-44B0-BF2F-C8B4E7E02BAE}" srcOrd="3" destOrd="0" parTransId="{8092868C-53C3-48F0-98F9-3AE7AD20D5EC}" sibTransId="{A6DF3EB0-C406-4DCB-BA33-CA47A25E0334}"/>
    <dgm:cxn modelId="{9FAE8451-41A2-49B8-AF65-9071BC215849}" type="presOf" srcId="{B7B98C3E-567C-44B0-BF2F-C8B4E7E02BAE}" destId="{BB634FF9-9BE3-41D6-92AA-3D6A53541F1B}" srcOrd="0" destOrd="3" presId="urn:microsoft.com/office/officeart/2005/8/layout/hList1"/>
    <dgm:cxn modelId="{B5F88574-FCB8-4997-880F-8734AF1CB779}" type="presOf" srcId="{085EB092-4197-4AA0-A42D-9AA1FFF6C640}" destId="{104BA51D-BF35-4374-8B01-4064AB475DC2}" srcOrd="0" destOrd="1" presId="urn:microsoft.com/office/officeart/2005/8/layout/hList1"/>
    <dgm:cxn modelId="{D9E74695-9369-4736-9076-3828DEFC655F}" srcId="{6362DF44-35A8-435B-9A21-73785144709F}" destId="{FBF8C5F0-463D-4203-B07D-75C38CC495D7}" srcOrd="4" destOrd="0" parTransId="{443447F9-31AD-446A-BF07-BE72CAC8E3EB}" sibTransId="{E6B3FBD6-5A5C-4BC9-97D0-9CA59BBC1693}"/>
    <dgm:cxn modelId="{44E9BF9E-D36A-4B45-9388-157FB4F2BC04}" type="presOf" srcId="{B515D457-2756-42A4-86BD-F3FE9FF1E0A7}" destId="{BB634FF9-9BE3-41D6-92AA-3D6A53541F1B}" srcOrd="0" destOrd="5" presId="urn:microsoft.com/office/officeart/2005/8/layout/hList1"/>
    <dgm:cxn modelId="{771398A9-FC1E-4D87-A0C8-0CE07606E9A9}" type="presOf" srcId="{7721AD80-1410-4288-9BCC-62801EBCF8BA}" destId="{BB634FF9-9BE3-41D6-92AA-3D6A53541F1B}" srcOrd="0" destOrd="2" presId="urn:microsoft.com/office/officeart/2005/8/layout/hList1"/>
    <dgm:cxn modelId="{1346DEAF-FA8C-4C60-B696-D63FB530ADF5}" type="presOf" srcId="{4B56E2C4-E30D-4986-972B-250848B4A480}" destId="{104BA51D-BF35-4374-8B01-4064AB475DC2}" srcOrd="0" destOrd="2" presId="urn:microsoft.com/office/officeart/2005/8/layout/hList1"/>
    <dgm:cxn modelId="{597C2BC6-6636-49B3-AB5E-E358D5EB173D}" srcId="{6362DF44-35A8-435B-9A21-73785144709F}" destId="{4B56E2C4-E30D-4986-972B-250848B4A480}" srcOrd="2" destOrd="0" parTransId="{53782127-6A10-41F9-B9EC-BF711A3F765C}" sibTransId="{D4B99378-CB88-410E-AA4C-365572B80637}"/>
    <dgm:cxn modelId="{5A7F87D4-3A6D-4370-8CD7-81C9213A7856}" type="presOf" srcId="{FBF8C5F0-463D-4203-B07D-75C38CC495D7}" destId="{104BA51D-BF35-4374-8B01-4064AB475DC2}" srcOrd="0" destOrd="4" presId="urn:microsoft.com/office/officeart/2005/8/layout/hList1"/>
    <dgm:cxn modelId="{325D2BE2-FE05-45D7-AD8B-469DE8E049C1}" type="presOf" srcId="{C216981C-2C9F-4E63-AE3F-F5D78D289D55}" destId="{BB634FF9-9BE3-41D6-92AA-3D6A53541F1B}" srcOrd="0" destOrd="1" presId="urn:microsoft.com/office/officeart/2005/8/layout/hList1"/>
    <dgm:cxn modelId="{B08F90E7-AB68-4770-9F58-6EA3204A3860}" type="presOf" srcId="{9C0D01B5-6BA5-4811-A51E-73B7D6518487}" destId="{BB634FF9-9BE3-41D6-92AA-3D6A53541F1B}" srcOrd="0" destOrd="6" presId="urn:microsoft.com/office/officeart/2005/8/layout/hList1"/>
    <dgm:cxn modelId="{A129A2EB-21DA-4AFE-BB84-F43843764B90}" type="presOf" srcId="{AD7D2A3E-9E15-41A2-934B-B19202101BAF}" destId="{BB634FF9-9BE3-41D6-92AA-3D6A53541F1B}" srcOrd="0" destOrd="0" presId="urn:microsoft.com/office/officeart/2005/8/layout/hList1"/>
    <dgm:cxn modelId="{2F021FED-28B3-4ACC-AFE5-32D8A691267E}" srcId="{5E98D76B-CDAC-49B8-AE0B-A359BD102F8A}" destId="{C216981C-2C9F-4E63-AE3F-F5D78D289D55}" srcOrd="1" destOrd="0" parTransId="{0B1386CF-D5C8-4B5E-A9C0-98816BB331DE}" sibTransId="{45FF612C-B028-4B4E-9591-4EBE7097C60F}"/>
    <dgm:cxn modelId="{DB3117EF-5CE0-4CE9-914B-5F5BD358C116}" type="presOf" srcId="{D4A00430-8458-4870-860F-CD337C4195F7}" destId="{BB634FF9-9BE3-41D6-92AA-3D6A53541F1B}" srcOrd="0" destOrd="4" presId="urn:microsoft.com/office/officeart/2005/8/layout/hList1"/>
    <dgm:cxn modelId="{AABC08F1-34F6-47A8-90B2-8A26EE7DBF4A}" type="presOf" srcId="{5E98D76B-CDAC-49B8-AE0B-A359BD102F8A}" destId="{D706CF35-B058-46E6-B4EF-AD64053E4D9E}" srcOrd="0" destOrd="0" presId="urn:microsoft.com/office/officeart/2005/8/layout/hList1"/>
    <dgm:cxn modelId="{33676AF1-9BBC-4761-9C51-AA9B998C06D6}" srcId="{5E98D76B-CDAC-49B8-AE0B-A359BD102F8A}" destId="{AD7D2A3E-9E15-41A2-934B-B19202101BAF}" srcOrd="0" destOrd="0" parTransId="{20ACD757-4AEC-459E-B5EE-2913F30953DE}" sibTransId="{F23B5903-4387-4D6D-BD9F-6904D56C663A}"/>
    <dgm:cxn modelId="{61EA6CF2-B0C4-4540-928E-955D011712F5}" srcId="{6362DF44-35A8-435B-9A21-73785144709F}" destId="{EBD0110D-2B81-49D3-8992-1A17909878A1}" srcOrd="6" destOrd="0" parTransId="{8DA9FF78-9FCA-4494-9095-83F40400972C}" sibTransId="{51587822-ED83-4FA9-86F4-1E5718AFA6F5}"/>
    <dgm:cxn modelId="{EF2BAEF9-4FCC-405A-8C14-8D0A74BF2955}" srcId="{417B43DE-7E9F-4FC0-A196-DD504F459F94}" destId="{5E98D76B-CDAC-49B8-AE0B-A359BD102F8A}" srcOrd="1" destOrd="0" parTransId="{4010E5FB-8E17-484F-92DF-B2F8CC46AF41}" sibTransId="{13D1B4DE-A38B-4D28-8D25-F9A54D0E09CB}"/>
    <dgm:cxn modelId="{B4408CC4-39CE-4E03-988D-B0B2ACF2CDDC}" type="presParOf" srcId="{AEA5D935-EFE8-4D82-8E70-703BE22B4C99}" destId="{28BC6EF2-4A62-41C8-8688-90655579A27D}" srcOrd="0" destOrd="0" presId="urn:microsoft.com/office/officeart/2005/8/layout/hList1"/>
    <dgm:cxn modelId="{77DCEF6B-C852-412B-A41C-4A886193C5CF}" type="presParOf" srcId="{28BC6EF2-4A62-41C8-8688-90655579A27D}" destId="{DD39FAFD-6218-4FD2-A9E5-420838372BF9}" srcOrd="0" destOrd="0" presId="urn:microsoft.com/office/officeart/2005/8/layout/hList1"/>
    <dgm:cxn modelId="{E10A3FF7-93F5-4893-B834-8CCDF863909F}" type="presParOf" srcId="{28BC6EF2-4A62-41C8-8688-90655579A27D}" destId="{104BA51D-BF35-4374-8B01-4064AB475DC2}" srcOrd="1" destOrd="0" presId="urn:microsoft.com/office/officeart/2005/8/layout/hList1"/>
    <dgm:cxn modelId="{3AA09169-2410-47A7-BA9F-10DE9B92023E}" type="presParOf" srcId="{AEA5D935-EFE8-4D82-8E70-703BE22B4C99}" destId="{E26E4731-7ADB-4AD7-A9BE-3956DB010D47}" srcOrd="1" destOrd="0" presId="urn:microsoft.com/office/officeart/2005/8/layout/hList1"/>
    <dgm:cxn modelId="{9221A7D1-BA15-44D9-96F5-F7A47EFC46B3}" type="presParOf" srcId="{AEA5D935-EFE8-4D82-8E70-703BE22B4C99}" destId="{964DCAF5-BECC-4B31-8814-4F9EAFE1C132}" srcOrd="2" destOrd="0" presId="urn:microsoft.com/office/officeart/2005/8/layout/hList1"/>
    <dgm:cxn modelId="{06C92984-3193-4DDE-BEA9-027C66F8483F}" type="presParOf" srcId="{964DCAF5-BECC-4B31-8814-4F9EAFE1C132}" destId="{D706CF35-B058-46E6-B4EF-AD64053E4D9E}" srcOrd="0" destOrd="0" presId="urn:microsoft.com/office/officeart/2005/8/layout/hList1"/>
    <dgm:cxn modelId="{BA10800B-A22C-4874-ABF5-B10D9B44B176}" type="presParOf" srcId="{964DCAF5-BECC-4B31-8814-4F9EAFE1C132}" destId="{BB634FF9-9BE3-41D6-92AA-3D6A53541F1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C9FDA50-A292-45E5-9799-8BDF85C62E44}" type="doc">
      <dgm:prSet loTypeId="urn:microsoft.com/office/officeart/2005/8/layout/hList1" loCatId="list" qsTypeId="urn:microsoft.com/office/officeart/2005/8/quickstyle/simple1" qsCatId="simple" csTypeId="urn:microsoft.com/office/officeart/2005/8/colors/accent2_1" csCatId="accent2" phldr="1"/>
      <dgm:spPr/>
      <dgm:t>
        <a:bodyPr/>
        <a:lstStyle/>
        <a:p>
          <a:endParaRPr lang="en-AU"/>
        </a:p>
      </dgm:t>
    </dgm:pt>
    <dgm:pt modelId="{89D8726F-824E-403A-92F9-4499FE95B82A}">
      <dgm:prSet phldrT="[Text]"/>
      <dgm:spPr>
        <a:solidFill>
          <a:srgbClr val="0071BC"/>
        </a:solidFill>
      </dgm:spPr>
      <dgm:t>
        <a:bodyPr/>
        <a:lstStyle/>
        <a:p>
          <a:r>
            <a:rPr lang="en-AU" dirty="0">
              <a:ln>
                <a:solidFill>
                  <a:schemeClr val="bg1"/>
                </a:solidFill>
              </a:ln>
              <a:solidFill>
                <a:schemeClr val="bg1"/>
              </a:solidFill>
            </a:rPr>
            <a:t>Calculated</a:t>
          </a:r>
        </a:p>
      </dgm:t>
    </dgm:pt>
    <dgm:pt modelId="{8D69D686-4E67-4125-BC01-6B55564E9E51}" type="parTrans" cxnId="{B50150F5-675A-477A-A998-89838794A0B9}">
      <dgm:prSet/>
      <dgm:spPr/>
      <dgm:t>
        <a:bodyPr/>
        <a:lstStyle/>
        <a:p>
          <a:endParaRPr lang="en-AU"/>
        </a:p>
      </dgm:t>
    </dgm:pt>
    <dgm:pt modelId="{50C8B6A5-E49C-486F-9B6A-831840648406}" type="sibTrans" cxnId="{B50150F5-675A-477A-A998-89838794A0B9}">
      <dgm:prSet/>
      <dgm:spPr/>
      <dgm:t>
        <a:bodyPr/>
        <a:lstStyle/>
        <a:p>
          <a:endParaRPr lang="en-AU"/>
        </a:p>
      </dgm:t>
    </dgm:pt>
    <dgm:pt modelId="{62BF3FE6-286E-4DC2-97F6-0FB8F06D6EAC}">
      <dgm:prSet/>
      <dgm:spPr/>
      <dgm:t>
        <a:bodyPr/>
        <a:lstStyle/>
        <a:p>
          <a:r>
            <a:rPr lang="en-GB" dirty="0"/>
            <a:t>Calculated on retrieve of row</a:t>
          </a:r>
          <a:endParaRPr lang="en-AU" dirty="0"/>
        </a:p>
      </dgm:t>
    </dgm:pt>
    <dgm:pt modelId="{BB922873-BFCF-4ED9-9C07-C01AB3C2733A}" type="parTrans" cxnId="{22580C8F-6811-4527-8183-A918A26D3086}">
      <dgm:prSet/>
      <dgm:spPr/>
      <dgm:t>
        <a:bodyPr/>
        <a:lstStyle/>
        <a:p>
          <a:endParaRPr lang="en-AU"/>
        </a:p>
      </dgm:t>
    </dgm:pt>
    <dgm:pt modelId="{3B86426F-7CFC-446E-A66C-A8AEC9E7D655}" type="sibTrans" cxnId="{22580C8F-6811-4527-8183-A918A26D3086}">
      <dgm:prSet/>
      <dgm:spPr/>
      <dgm:t>
        <a:bodyPr/>
        <a:lstStyle/>
        <a:p>
          <a:endParaRPr lang="en-AU"/>
        </a:p>
      </dgm:t>
    </dgm:pt>
    <dgm:pt modelId="{4CFF395E-175C-4CEA-89C8-BBD3845C6E39}">
      <dgm:prSet/>
      <dgm:spPr/>
      <dgm:t>
        <a:bodyPr/>
        <a:lstStyle/>
        <a:p>
          <a:r>
            <a:rPr lang="en-AU" dirty="0"/>
            <a:t>Read only</a:t>
          </a:r>
        </a:p>
      </dgm:t>
    </dgm:pt>
    <dgm:pt modelId="{F7A79260-8C79-4DFB-B698-6D6C4E576CC0}" type="parTrans" cxnId="{AB331825-F21C-4279-9D50-D1764B99474A}">
      <dgm:prSet/>
      <dgm:spPr/>
      <dgm:t>
        <a:bodyPr/>
        <a:lstStyle/>
        <a:p>
          <a:endParaRPr lang="en-AU"/>
        </a:p>
      </dgm:t>
    </dgm:pt>
    <dgm:pt modelId="{F7E27141-E13B-4882-9EFC-801751FA6615}" type="sibTrans" cxnId="{AB331825-F21C-4279-9D50-D1764B99474A}">
      <dgm:prSet/>
      <dgm:spPr/>
      <dgm:t>
        <a:bodyPr/>
        <a:lstStyle/>
        <a:p>
          <a:endParaRPr lang="en-AU"/>
        </a:p>
      </dgm:t>
    </dgm:pt>
    <dgm:pt modelId="{42B2FA2B-CF94-4B95-9081-15DDBF0E335F}">
      <dgm:prSet/>
      <dgm:spPr/>
      <dgm:t>
        <a:bodyPr/>
        <a:lstStyle/>
        <a:p>
          <a:r>
            <a:rPr lang="en-GB" dirty="0"/>
            <a:t>Row columns and parent columns</a:t>
          </a:r>
          <a:endParaRPr lang="en-AU" dirty="0"/>
        </a:p>
      </dgm:t>
    </dgm:pt>
    <dgm:pt modelId="{76833440-53FB-4FBF-92B4-A8860DA85F84}" type="parTrans" cxnId="{05E2DA50-4B9E-411D-A382-8CF90E04D8F0}">
      <dgm:prSet/>
      <dgm:spPr/>
      <dgm:t>
        <a:bodyPr/>
        <a:lstStyle/>
        <a:p>
          <a:endParaRPr lang="en-AU"/>
        </a:p>
      </dgm:t>
    </dgm:pt>
    <dgm:pt modelId="{1DE6DF39-5541-4A95-8E31-DE82A458194B}" type="sibTrans" cxnId="{05E2DA50-4B9E-411D-A382-8CF90E04D8F0}">
      <dgm:prSet/>
      <dgm:spPr/>
      <dgm:t>
        <a:bodyPr/>
        <a:lstStyle/>
        <a:p>
          <a:endParaRPr lang="en-AU"/>
        </a:p>
      </dgm:t>
    </dgm:pt>
    <dgm:pt modelId="{D9486796-949E-4CE5-A01E-C2326AD1A7F8}">
      <dgm:prSet/>
      <dgm:spPr/>
      <dgm:t>
        <a:bodyPr/>
        <a:lstStyle/>
        <a:p>
          <a:r>
            <a:rPr lang="en-GB" dirty="0"/>
            <a:t>Can include rollups in calculation</a:t>
          </a:r>
          <a:endParaRPr lang="en-AU" dirty="0"/>
        </a:p>
      </dgm:t>
    </dgm:pt>
    <dgm:pt modelId="{55F073A3-2672-4C1F-B2A0-ACE531458550}" type="parTrans" cxnId="{3BF3440C-43B9-47FB-906B-04D043A5F5A8}">
      <dgm:prSet/>
      <dgm:spPr/>
      <dgm:t>
        <a:bodyPr/>
        <a:lstStyle/>
        <a:p>
          <a:endParaRPr lang="en-AU"/>
        </a:p>
      </dgm:t>
    </dgm:pt>
    <dgm:pt modelId="{E7199872-57C8-4D44-80E5-C23DCAAD3502}" type="sibTrans" cxnId="{3BF3440C-43B9-47FB-906B-04D043A5F5A8}">
      <dgm:prSet/>
      <dgm:spPr/>
      <dgm:t>
        <a:bodyPr/>
        <a:lstStyle/>
        <a:p>
          <a:endParaRPr lang="en-AU"/>
        </a:p>
      </dgm:t>
    </dgm:pt>
    <dgm:pt modelId="{20539D5A-D285-49F4-B194-EB23C88B25E5}">
      <dgm:prSet/>
      <dgm:spPr/>
      <dgm:t>
        <a:bodyPr/>
        <a:lstStyle/>
        <a:p>
          <a:r>
            <a:rPr lang="en-AU" dirty="0"/>
            <a:t>No OOB calculated columns</a:t>
          </a:r>
        </a:p>
      </dgm:t>
    </dgm:pt>
    <dgm:pt modelId="{16542FDB-40AA-4A27-B548-565889FF0882}" type="parTrans" cxnId="{DA3087D1-9366-4A3B-A8F1-913C342829C0}">
      <dgm:prSet/>
      <dgm:spPr/>
      <dgm:t>
        <a:bodyPr/>
        <a:lstStyle/>
        <a:p>
          <a:endParaRPr lang="en-AU"/>
        </a:p>
      </dgm:t>
    </dgm:pt>
    <dgm:pt modelId="{8A157514-9A39-4B22-8F3B-C9AA4F670C17}" type="sibTrans" cxnId="{DA3087D1-9366-4A3B-A8F1-913C342829C0}">
      <dgm:prSet/>
      <dgm:spPr/>
      <dgm:t>
        <a:bodyPr/>
        <a:lstStyle/>
        <a:p>
          <a:endParaRPr lang="en-AU"/>
        </a:p>
      </dgm:t>
    </dgm:pt>
    <dgm:pt modelId="{839210F9-0A4B-4D95-BC22-C057FBA03C64}">
      <dgm:prSet/>
      <dgm:spPr>
        <a:solidFill>
          <a:srgbClr val="0071BC"/>
        </a:solidFill>
      </dgm:spPr>
      <dgm:t>
        <a:bodyPr/>
        <a:lstStyle/>
        <a:p>
          <a:r>
            <a:rPr lang="en-AU">
              <a:ln>
                <a:solidFill>
                  <a:schemeClr val="bg1"/>
                </a:solidFill>
              </a:ln>
              <a:solidFill>
                <a:schemeClr val="bg1"/>
              </a:solidFill>
            </a:rPr>
            <a:t>Rollup</a:t>
          </a:r>
        </a:p>
      </dgm:t>
    </dgm:pt>
    <dgm:pt modelId="{E69A8D9B-D785-4CF0-B856-FADFD60A1126}" type="parTrans" cxnId="{0D79AC6F-96B6-413D-8579-01B41594C69E}">
      <dgm:prSet/>
      <dgm:spPr/>
      <dgm:t>
        <a:bodyPr/>
        <a:lstStyle/>
        <a:p>
          <a:endParaRPr lang="en-AU"/>
        </a:p>
      </dgm:t>
    </dgm:pt>
    <dgm:pt modelId="{C55A928A-B144-4BB1-A02E-FC59B57BEA6B}" type="sibTrans" cxnId="{0D79AC6F-96B6-413D-8579-01B41594C69E}">
      <dgm:prSet/>
      <dgm:spPr/>
      <dgm:t>
        <a:bodyPr/>
        <a:lstStyle/>
        <a:p>
          <a:endParaRPr lang="en-AU"/>
        </a:p>
      </dgm:t>
    </dgm:pt>
    <dgm:pt modelId="{930EF23C-C87F-43D7-B66A-20A0AB0CEBAB}">
      <dgm:prSet/>
      <dgm:spPr/>
      <dgm:t>
        <a:bodyPr/>
        <a:lstStyle/>
        <a:p>
          <a:r>
            <a:rPr lang="en-GB" dirty="0"/>
            <a:t>Value stored on row, scheduled update/on-demand</a:t>
          </a:r>
          <a:endParaRPr lang="en-AU" dirty="0"/>
        </a:p>
      </dgm:t>
    </dgm:pt>
    <dgm:pt modelId="{B2CAAD0B-957E-4E1D-A598-D87EF381E672}" type="parTrans" cxnId="{02852775-1054-41DD-BFF4-FA872DE9A19D}">
      <dgm:prSet/>
      <dgm:spPr/>
      <dgm:t>
        <a:bodyPr/>
        <a:lstStyle/>
        <a:p>
          <a:endParaRPr lang="en-AU"/>
        </a:p>
      </dgm:t>
    </dgm:pt>
    <dgm:pt modelId="{30A6001B-9DAE-42BF-ABBD-630C9C2742DB}" type="sibTrans" cxnId="{02852775-1054-41DD-BFF4-FA872DE9A19D}">
      <dgm:prSet/>
      <dgm:spPr/>
      <dgm:t>
        <a:bodyPr/>
        <a:lstStyle/>
        <a:p>
          <a:endParaRPr lang="en-AU"/>
        </a:p>
      </dgm:t>
    </dgm:pt>
    <dgm:pt modelId="{198D0CF6-E9EA-459F-AA43-802C83FB8CD3}">
      <dgm:prSet/>
      <dgm:spPr/>
      <dgm:t>
        <a:bodyPr/>
        <a:lstStyle/>
        <a:p>
          <a:r>
            <a:rPr lang="en-AU" dirty="0"/>
            <a:t>Read only column</a:t>
          </a:r>
        </a:p>
      </dgm:t>
    </dgm:pt>
    <dgm:pt modelId="{9644431F-3523-4071-814A-64584BAA1D2B}" type="parTrans" cxnId="{EF2CAD6E-CBCB-4E35-9E6C-138C196C3A3B}">
      <dgm:prSet/>
      <dgm:spPr/>
      <dgm:t>
        <a:bodyPr/>
        <a:lstStyle/>
        <a:p>
          <a:endParaRPr lang="en-AU"/>
        </a:p>
      </dgm:t>
    </dgm:pt>
    <dgm:pt modelId="{2C1E3A1A-6E50-4E80-B153-EEEE297EB019}" type="sibTrans" cxnId="{EF2CAD6E-CBCB-4E35-9E6C-138C196C3A3B}">
      <dgm:prSet/>
      <dgm:spPr/>
      <dgm:t>
        <a:bodyPr/>
        <a:lstStyle/>
        <a:p>
          <a:endParaRPr lang="en-AU"/>
        </a:p>
      </dgm:t>
    </dgm:pt>
    <dgm:pt modelId="{4FFA1A74-4618-4E20-8B97-E15FF294DDF7}">
      <dgm:prSet/>
      <dgm:spPr/>
      <dgm:t>
        <a:bodyPr/>
        <a:lstStyle/>
        <a:p>
          <a:r>
            <a:rPr lang="en-GB" dirty="0"/>
            <a:t>1:N only, columns on child rows</a:t>
          </a:r>
          <a:endParaRPr lang="en-AU" dirty="0"/>
        </a:p>
      </dgm:t>
    </dgm:pt>
    <dgm:pt modelId="{DBB15181-332B-4706-8688-19249BBF6083}" type="parTrans" cxnId="{6A8BDAF2-A31E-4FC6-9490-819547927722}">
      <dgm:prSet/>
      <dgm:spPr/>
      <dgm:t>
        <a:bodyPr/>
        <a:lstStyle/>
        <a:p>
          <a:endParaRPr lang="en-AU"/>
        </a:p>
      </dgm:t>
    </dgm:pt>
    <dgm:pt modelId="{14A33ABC-FF54-4C4C-AE76-9AB89FCE715A}" type="sibTrans" cxnId="{6A8BDAF2-A31E-4FC6-9490-819547927722}">
      <dgm:prSet/>
      <dgm:spPr/>
      <dgm:t>
        <a:bodyPr/>
        <a:lstStyle/>
        <a:p>
          <a:endParaRPr lang="en-AU"/>
        </a:p>
      </dgm:t>
    </dgm:pt>
    <dgm:pt modelId="{F168BA4D-3D0C-442C-8AE8-4BDEF53AD846}">
      <dgm:prSet/>
      <dgm:spPr/>
      <dgm:t>
        <a:bodyPr/>
        <a:lstStyle/>
        <a:p>
          <a:r>
            <a:rPr lang="en-AU" dirty="0"/>
            <a:t>Can rollup calculated columns</a:t>
          </a:r>
        </a:p>
      </dgm:t>
    </dgm:pt>
    <dgm:pt modelId="{D3829E17-F387-4C70-BB81-B75969178A17}" type="parTrans" cxnId="{B3679D41-3916-4B88-B80B-5A3A76A3D7B8}">
      <dgm:prSet/>
      <dgm:spPr/>
      <dgm:t>
        <a:bodyPr/>
        <a:lstStyle/>
        <a:p>
          <a:endParaRPr lang="en-AU"/>
        </a:p>
      </dgm:t>
    </dgm:pt>
    <dgm:pt modelId="{6BA8FE37-0FED-48EF-86BF-F8EB950A972D}" type="sibTrans" cxnId="{B3679D41-3916-4B88-B80B-5A3A76A3D7B8}">
      <dgm:prSet/>
      <dgm:spPr/>
      <dgm:t>
        <a:bodyPr/>
        <a:lstStyle/>
        <a:p>
          <a:endParaRPr lang="en-AU"/>
        </a:p>
      </dgm:t>
    </dgm:pt>
    <dgm:pt modelId="{417C9204-7996-4712-A882-D7E052B059D3}">
      <dgm:prSet/>
      <dgm:spPr/>
      <dgm:t>
        <a:bodyPr/>
        <a:lstStyle/>
        <a:p>
          <a:r>
            <a:rPr lang="en-GB" dirty="0"/>
            <a:t>Can use hierarchy of related rows</a:t>
          </a:r>
          <a:endParaRPr lang="en-AU" dirty="0"/>
        </a:p>
      </dgm:t>
    </dgm:pt>
    <dgm:pt modelId="{F80CF7A1-1623-44EB-B758-4C5DC336DC2B}" type="parTrans" cxnId="{D4AC6950-A210-46D4-98F7-97C964F15A89}">
      <dgm:prSet/>
      <dgm:spPr/>
      <dgm:t>
        <a:bodyPr/>
        <a:lstStyle/>
        <a:p>
          <a:endParaRPr lang="en-AU"/>
        </a:p>
      </dgm:t>
    </dgm:pt>
    <dgm:pt modelId="{53587387-573F-4DDA-A4B0-000FE063A005}" type="sibTrans" cxnId="{D4AC6950-A210-46D4-98F7-97C964F15A89}">
      <dgm:prSet/>
      <dgm:spPr/>
      <dgm:t>
        <a:bodyPr/>
        <a:lstStyle/>
        <a:p>
          <a:endParaRPr lang="en-AU"/>
        </a:p>
      </dgm:t>
    </dgm:pt>
    <dgm:pt modelId="{4A386449-1B39-469B-A913-FD16A7EDF1C5}">
      <dgm:prSet/>
      <dgm:spPr/>
      <dgm:t>
        <a:bodyPr/>
        <a:lstStyle/>
        <a:p>
          <a:r>
            <a:rPr lang="en-GB" dirty="0"/>
            <a:t>Can filter across related tables</a:t>
          </a:r>
          <a:endParaRPr lang="en-AU" dirty="0"/>
        </a:p>
      </dgm:t>
    </dgm:pt>
    <dgm:pt modelId="{67AD6E36-C144-4CA4-8EAA-A44974FD6034}" type="parTrans" cxnId="{EAF9657C-89F0-4BD6-A78A-957F8AA3CA55}">
      <dgm:prSet/>
      <dgm:spPr/>
      <dgm:t>
        <a:bodyPr/>
        <a:lstStyle/>
        <a:p>
          <a:endParaRPr lang="en-AU"/>
        </a:p>
      </dgm:t>
    </dgm:pt>
    <dgm:pt modelId="{11E22B04-920A-4FAA-84AC-CC68B69F7E0A}" type="sibTrans" cxnId="{EAF9657C-89F0-4BD6-A78A-957F8AA3CA55}">
      <dgm:prSet/>
      <dgm:spPr/>
      <dgm:t>
        <a:bodyPr/>
        <a:lstStyle/>
        <a:p>
          <a:endParaRPr lang="en-AU"/>
        </a:p>
      </dgm:t>
    </dgm:pt>
    <dgm:pt modelId="{3FA9A11B-6FFF-41A5-BFD5-482052C7D608}" type="pres">
      <dgm:prSet presAssocID="{DC9FDA50-A292-45E5-9799-8BDF85C62E44}" presName="Name0" presStyleCnt="0">
        <dgm:presLayoutVars>
          <dgm:dir/>
          <dgm:animLvl val="lvl"/>
          <dgm:resizeHandles val="exact"/>
        </dgm:presLayoutVars>
      </dgm:prSet>
      <dgm:spPr/>
    </dgm:pt>
    <dgm:pt modelId="{3FBCB892-45E3-4D98-8150-9C4E33225CE7}" type="pres">
      <dgm:prSet presAssocID="{89D8726F-824E-403A-92F9-4499FE95B82A}" presName="composite" presStyleCnt="0"/>
      <dgm:spPr/>
    </dgm:pt>
    <dgm:pt modelId="{8AD680D0-6202-454F-AF33-008FA1CC78A7}" type="pres">
      <dgm:prSet presAssocID="{89D8726F-824E-403A-92F9-4499FE95B82A}" presName="parTx" presStyleLbl="alignNode1" presStyleIdx="0" presStyleCnt="2">
        <dgm:presLayoutVars>
          <dgm:chMax val="0"/>
          <dgm:chPref val="0"/>
          <dgm:bulletEnabled val="1"/>
        </dgm:presLayoutVars>
      </dgm:prSet>
      <dgm:spPr/>
    </dgm:pt>
    <dgm:pt modelId="{A0456B0A-7701-4019-A13F-87272CFE0B86}" type="pres">
      <dgm:prSet presAssocID="{89D8726F-824E-403A-92F9-4499FE95B82A}" presName="desTx" presStyleLbl="alignAccFollowNode1" presStyleIdx="0" presStyleCnt="2">
        <dgm:presLayoutVars>
          <dgm:bulletEnabled val="1"/>
        </dgm:presLayoutVars>
      </dgm:prSet>
      <dgm:spPr/>
    </dgm:pt>
    <dgm:pt modelId="{BF16BDCC-C789-4572-83B9-38F5345D613C}" type="pres">
      <dgm:prSet presAssocID="{50C8B6A5-E49C-486F-9B6A-831840648406}" presName="space" presStyleCnt="0"/>
      <dgm:spPr/>
    </dgm:pt>
    <dgm:pt modelId="{0B67EFBF-DC79-43A4-924E-0A14A97F8537}" type="pres">
      <dgm:prSet presAssocID="{839210F9-0A4B-4D95-BC22-C057FBA03C64}" presName="composite" presStyleCnt="0"/>
      <dgm:spPr/>
    </dgm:pt>
    <dgm:pt modelId="{6E219D54-5933-409B-98E3-BCA72515300B}" type="pres">
      <dgm:prSet presAssocID="{839210F9-0A4B-4D95-BC22-C057FBA03C64}" presName="parTx" presStyleLbl="alignNode1" presStyleIdx="1" presStyleCnt="2">
        <dgm:presLayoutVars>
          <dgm:chMax val="0"/>
          <dgm:chPref val="0"/>
          <dgm:bulletEnabled val="1"/>
        </dgm:presLayoutVars>
      </dgm:prSet>
      <dgm:spPr/>
    </dgm:pt>
    <dgm:pt modelId="{82565054-CA57-4009-97D4-A8453A66403A}" type="pres">
      <dgm:prSet presAssocID="{839210F9-0A4B-4D95-BC22-C057FBA03C64}" presName="desTx" presStyleLbl="alignAccFollowNode1" presStyleIdx="1" presStyleCnt="2">
        <dgm:presLayoutVars>
          <dgm:bulletEnabled val="1"/>
        </dgm:presLayoutVars>
      </dgm:prSet>
      <dgm:spPr/>
    </dgm:pt>
  </dgm:ptLst>
  <dgm:cxnLst>
    <dgm:cxn modelId="{3BF3440C-43B9-47FB-906B-04D043A5F5A8}" srcId="{89D8726F-824E-403A-92F9-4499FE95B82A}" destId="{D9486796-949E-4CE5-A01E-C2326AD1A7F8}" srcOrd="3" destOrd="0" parTransId="{55F073A3-2672-4C1F-B2A0-ACE531458550}" sibTransId="{E7199872-57C8-4D44-80E5-C23DCAAD3502}"/>
    <dgm:cxn modelId="{1B56F21A-DE23-4132-AA95-05314DC2F9E6}" type="presOf" srcId="{F168BA4D-3D0C-442C-8AE8-4BDEF53AD846}" destId="{82565054-CA57-4009-97D4-A8453A66403A}" srcOrd="0" destOrd="3" presId="urn:microsoft.com/office/officeart/2005/8/layout/hList1"/>
    <dgm:cxn modelId="{04F80C25-25C1-4F25-961B-D425679F25BB}" type="presOf" srcId="{839210F9-0A4B-4D95-BC22-C057FBA03C64}" destId="{6E219D54-5933-409B-98E3-BCA72515300B}" srcOrd="0" destOrd="0" presId="urn:microsoft.com/office/officeart/2005/8/layout/hList1"/>
    <dgm:cxn modelId="{AB331825-F21C-4279-9D50-D1764B99474A}" srcId="{89D8726F-824E-403A-92F9-4499FE95B82A}" destId="{4CFF395E-175C-4CEA-89C8-BBD3845C6E39}" srcOrd="1" destOrd="0" parTransId="{F7A79260-8C79-4DFB-B698-6D6C4E576CC0}" sibTransId="{F7E27141-E13B-4882-9EFC-801751FA6615}"/>
    <dgm:cxn modelId="{8A223732-E511-4CFF-BCB0-A152B2220FBA}" type="presOf" srcId="{62BF3FE6-286E-4DC2-97F6-0FB8F06D6EAC}" destId="{A0456B0A-7701-4019-A13F-87272CFE0B86}" srcOrd="0" destOrd="0" presId="urn:microsoft.com/office/officeart/2005/8/layout/hList1"/>
    <dgm:cxn modelId="{B3679D41-3916-4B88-B80B-5A3A76A3D7B8}" srcId="{839210F9-0A4B-4D95-BC22-C057FBA03C64}" destId="{F168BA4D-3D0C-442C-8AE8-4BDEF53AD846}" srcOrd="3" destOrd="0" parTransId="{D3829E17-F387-4C70-BB81-B75969178A17}" sibTransId="{6BA8FE37-0FED-48EF-86BF-F8EB950A972D}"/>
    <dgm:cxn modelId="{2CBD3F48-7EF7-46A6-BF46-5542A336F4C7}" type="presOf" srcId="{20539D5A-D285-49F4-B194-EB23C88B25E5}" destId="{A0456B0A-7701-4019-A13F-87272CFE0B86}" srcOrd="0" destOrd="4" presId="urn:microsoft.com/office/officeart/2005/8/layout/hList1"/>
    <dgm:cxn modelId="{EF2CAD6E-CBCB-4E35-9E6C-138C196C3A3B}" srcId="{839210F9-0A4B-4D95-BC22-C057FBA03C64}" destId="{198D0CF6-E9EA-459F-AA43-802C83FB8CD3}" srcOrd="1" destOrd="0" parTransId="{9644431F-3523-4071-814A-64584BAA1D2B}" sibTransId="{2C1E3A1A-6E50-4E80-B153-EEEE297EB019}"/>
    <dgm:cxn modelId="{0D79AC6F-96B6-413D-8579-01B41594C69E}" srcId="{DC9FDA50-A292-45E5-9799-8BDF85C62E44}" destId="{839210F9-0A4B-4D95-BC22-C057FBA03C64}" srcOrd="1" destOrd="0" parTransId="{E69A8D9B-D785-4CF0-B856-FADFD60A1126}" sibTransId="{C55A928A-B144-4BB1-A02E-FC59B57BEA6B}"/>
    <dgm:cxn modelId="{D4AC6950-A210-46D4-98F7-97C964F15A89}" srcId="{839210F9-0A4B-4D95-BC22-C057FBA03C64}" destId="{417C9204-7996-4712-A882-D7E052B059D3}" srcOrd="4" destOrd="0" parTransId="{F80CF7A1-1623-44EB-B758-4C5DC336DC2B}" sibTransId="{53587387-573F-4DDA-A4B0-000FE063A005}"/>
    <dgm:cxn modelId="{05E2DA50-4B9E-411D-A382-8CF90E04D8F0}" srcId="{89D8726F-824E-403A-92F9-4499FE95B82A}" destId="{42B2FA2B-CF94-4B95-9081-15DDBF0E335F}" srcOrd="2" destOrd="0" parTransId="{76833440-53FB-4FBF-92B4-A8860DA85F84}" sibTransId="{1DE6DF39-5541-4A95-8E31-DE82A458194B}"/>
    <dgm:cxn modelId="{D0630971-5C7F-4514-91D5-3D27540BBA21}" type="presOf" srcId="{417C9204-7996-4712-A882-D7E052B059D3}" destId="{82565054-CA57-4009-97D4-A8453A66403A}" srcOrd="0" destOrd="4" presId="urn:microsoft.com/office/officeart/2005/8/layout/hList1"/>
    <dgm:cxn modelId="{02852775-1054-41DD-BFF4-FA872DE9A19D}" srcId="{839210F9-0A4B-4D95-BC22-C057FBA03C64}" destId="{930EF23C-C87F-43D7-B66A-20A0AB0CEBAB}" srcOrd="0" destOrd="0" parTransId="{B2CAAD0B-957E-4E1D-A598-D87EF381E672}" sibTransId="{30A6001B-9DAE-42BF-ABBD-630C9C2742DB}"/>
    <dgm:cxn modelId="{CE2D6976-7315-4BDE-8D24-DCF3551B595E}" type="presOf" srcId="{198D0CF6-E9EA-459F-AA43-802C83FB8CD3}" destId="{82565054-CA57-4009-97D4-A8453A66403A}" srcOrd="0" destOrd="1" presId="urn:microsoft.com/office/officeart/2005/8/layout/hList1"/>
    <dgm:cxn modelId="{B52BD07B-C83C-4764-B8EE-690690EDA7E5}" type="presOf" srcId="{4FFA1A74-4618-4E20-8B97-E15FF294DDF7}" destId="{82565054-CA57-4009-97D4-A8453A66403A}" srcOrd="0" destOrd="2" presId="urn:microsoft.com/office/officeart/2005/8/layout/hList1"/>
    <dgm:cxn modelId="{EAF9657C-89F0-4BD6-A78A-957F8AA3CA55}" srcId="{839210F9-0A4B-4D95-BC22-C057FBA03C64}" destId="{4A386449-1B39-469B-A913-FD16A7EDF1C5}" srcOrd="5" destOrd="0" parTransId="{67AD6E36-C144-4CA4-8EAA-A44974FD6034}" sibTransId="{11E22B04-920A-4FAA-84AC-CC68B69F7E0A}"/>
    <dgm:cxn modelId="{02C32B87-E029-4FCC-99F8-7816BE74AEBC}" type="presOf" srcId="{4CFF395E-175C-4CEA-89C8-BBD3845C6E39}" destId="{A0456B0A-7701-4019-A13F-87272CFE0B86}" srcOrd="0" destOrd="1" presId="urn:microsoft.com/office/officeart/2005/8/layout/hList1"/>
    <dgm:cxn modelId="{22580C8F-6811-4527-8183-A918A26D3086}" srcId="{89D8726F-824E-403A-92F9-4499FE95B82A}" destId="{62BF3FE6-286E-4DC2-97F6-0FB8F06D6EAC}" srcOrd="0" destOrd="0" parTransId="{BB922873-BFCF-4ED9-9C07-C01AB3C2733A}" sibTransId="{3B86426F-7CFC-446E-A66C-A8AEC9E7D655}"/>
    <dgm:cxn modelId="{B07B429E-F9A2-4BDC-B503-72118A489C09}" type="presOf" srcId="{DC9FDA50-A292-45E5-9799-8BDF85C62E44}" destId="{3FA9A11B-6FFF-41A5-BFD5-482052C7D608}" srcOrd="0" destOrd="0" presId="urn:microsoft.com/office/officeart/2005/8/layout/hList1"/>
    <dgm:cxn modelId="{C6A350B6-9FEF-4EF2-9844-BF770C4F10C2}" type="presOf" srcId="{930EF23C-C87F-43D7-B66A-20A0AB0CEBAB}" destId="{82565054-CA57-4009-97D4-A8453A66403A}" srcOrd="0" destOrd="0" presId="urn:microsoft.com/office/officeart/2005/8/layout/hList1"/>
    <dgm:cxn modelId="{E1A565C7-A23B-4C32-B8F3-050031F95E0C}" type="presOf" srcId="{D9486796-949E-4CE5-A01E-C2326AD1A7F8}" destId="{A0456B0A-7701-4019-A13F-87272CFE0B86}" srcOrd="0" destOrd="3" presId="urn:microsoft.com/office/officeart/2005/8/layout/hList1"/>
    <dgm:cxn modelId="{4B4C25CF-FB47-4B8D-8325-08D3EADB7731}" type="presOf" srcId="{42B2FA2B-CF94-4B95-9081-15DDBF0E335F}" destId="{A0456B0A-7701-4019-A13F-87272CFE0B86}" srcOrd="0" destOrd="2" presId="urn:microsoft.com/office/officeart/2005/8/layout/hList1"/>
    <dgm:cxn modelId="{DA3087D1-9366-4A3B-A8F1-913C342829C0}" srcId="{89D8726F-824E-403A-92F9-4499FE95B82A}" destId="{20539D5A-D285-49F4-B194-EB23C88B25E5}" srcOrd="4" destOrd="0" parTransId="{16542FDB-40AA-4A27-B548-565889FF0882}" sibTransId="{8A157514-9A39-4B22-8F3B-C9AA4F670C17}"/>
    <dgm:cxn modelId="{8ACF00DA-8F53-4B0F-B4CF-06CA3EAC0003}" type="presOf" srcId="{4A386449-1B39-469B-A913-FD16A7EDF1C5}" destId="{82565054-CA57-4009-97D4-A8453A66403A}" srcOrd="0" destOrd="5" presId="urn:microsoft.com/office/officeart/2005/8/layout/hList1"/>
    <dgm:cxn modelId="{7F8E0CE7-DEE9-4BA9-8C10-173D91A682AE}" type="presOf" srcId="{89D8726F-824E-403A-92F9-4499FE95B82A}" destId="{8AD680D0-6202-454F-AF33-008FA1CC78A7}" srcOrd="0" destOrd="0" presId="urn:microsoft.com/office/officeart/2005/8/layout/hList1"/>
    <dgm:cxn modelId="{6A8BDAF2-A31E-4FC6-9490-819547927722}" srcId="{839210F9-0A4B-4D95-BC22-C057FBA03C64}" destId="{4FFA1A74-4618-4E20-8B97-E15FF294DDF7}" srcOrd="2" destOrd="0" parTransId="{DBB15181-332B-4706-8688-19249BBF6083}" sibTransId="{14A33ABC-FF54-4C4C-AE76-9AB89FCE715A}"/>
    <dgm:cxn modelId="{B50150F5-675A-477A-A998-89838794A0B9}" srcId="{DC9FDA50-A292-45E5-9799-8BDF85C62E44}" destId="{89D8726F-824E-403A-92F9-4499FE95B82A}" srcOrd="0" destOrd="0" parTransId="{8D69D686-4E67-4125-BC01-6B55564E9E51}" sibTransId="{50C8B6A5-E49C-486F-9B6A-831840648406}"/>
    <dgm:cxn modelId="{136DED9B-F7B4-41C6-9E37-821A146686EA}" type="presParOf" srcId="{3FA9A11B-6FFF-41A5-BFD5-482052C7D608}" destId="{3FBCB892-45E3-4D98-8150-9C4E33225CE7}" srcOrd="0" destOrd="0" presId="urn:microsoft.com/office/officeart/2005/8/layout/hList1"/>
    <dgm:cxn modelId="{9FB14869-BEE3-45F5-96DB-56B3D1409AAF}" type="presParOf" srcId="{3FBCB892-45E3-4D98-8150-9C4E33225CE7}" destId="{8AD680D0-6202-454F-AF33-008FA1CC78A7}" srcOrd="0" destOrd="0" presId="urn:microsoft.com/office/officeart/2005/8/layout/hList1"/>
    <dgm:cxn modelId="{D097F0EE-6929-4B5A-9DCF-C0FD4353F84B}" type="presParOf" srcId="{3FBCB892-45E3-4D98-8150-9C4E33225CE7}" destId="{A0456B0A-7701-4019-A13F-87272CFE0B86}" srcOrd="1" destOrd="0" presId="urn:microsoft.com/office/officeart/2005/8/layout/hList1"/>
    <dgm:cxn modelId="{E8D931FD-821E-4863-AAB7-EFC9A9D64BAF}" type="presParOf" srcId="{3FA9A11B-6FFF-41A5-BFD5-482052C7D608}" destId="{BF16BDCC-C789-4572-83B9-38F5345D613C}" srcOrd="1" destOrd="0" presId="urn:microsoft.com/office/officeart/2005/8/layout/hList1"/>
    <dgm:cxn modelId="{D00B534E-8E87-452E-99BF-356B9706DADE}" type="presParOf" srcId="{3FA9A11B-6FFF-41A5-BFD5-482052C7D608}" destId="{0B67EFBF-DC79-43A4-924E-0A14A97F8537}" srcOrd="2" destOrd="0" presId="urn:microsoft.com/office/officeart/2005/8/layout/hList1"/>
    <dgm:cxn modelId="{6B8BFBFE-1A56-4ADF-906C-D3C09B415AA6}" type="presParOf" srcId="{0B67EFBF-DC79-43A4-924E-0A14A97F8537}" destId="{6E219D54-5933-409B-98E3-BCA72515300B}" srcOrd="0" destOrd="0" presId="urn:microsoft.com/office/officeart/2005/8/layout/hList1"/>
    <dgm:cxn modelId="{722E416A-F246-4B0B-89D2-E8B1AC0E6FEE}" type="presParOf" srcId="{0B67EFBF-DC79-43A4-924E-0A14A97F8537}" destId="{82565054-CA57-4009-97D4-A8453A66403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EEB3E5-C5A6-4FA5-B4D7-466095EAEF3E}">
      <dsp:nvSpPr>
        <dsp:cNvPr id="0" name=""/>
        <dsp:cNvSpPr/>
      </dsp:nvSpPr>
      <dsp:spPr>
        <a:xfrm rot="18000000">
          <a:off x="3486" y="3523171"/>
          <a:ext cx="1549598" cy="1007238"/>
        </a:xfrm>
        <a:prstGeom prst="round2SameRect">
          <a:avLst/>
        </a:prstGeom>
        <a:solidFill>
          <a:schemeClr val="bg2">
            <a:lumMod val="1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20320" rIns="6096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rPr>
            <a:t>Security requirements</a:t>
          </a:r>
        </a:p>
      </dsp:txBody>
      <dsp:txXfrm>
        <a:off x="73946" y="3560048"/>
        <a:ext cx="1451260" cy="958069"/>
      </dsp:txXfrm>
    </dsp:sp>
    <dsp:sp modelId="{CA50A2D6-18E9-4A1F-983D-1EF59213DC56}">
      <dsp:nvSpPr>
        <dsp:cNvPr id="0" name=""/>
        <dsp:cNvSpPr/>
      </dsp:nvSpPr>
      <dsp:spPr>
        <a:xfrm rot="19200000">
          <a:off x="1295679" y="1983196"/>
          <a:ext cx="1549598" cy="1007238"/>
        </a:xfrm>
        <a:prstGeom prst="round2SameRect">
          <a:avLst/>
        </a:prstGeom>
        <a:solidFill>
          <a:schemeClr val="bg2">
            <a:lumMod val="1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20320" rIns="6096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rPr>
            <a:t>User experience</a:t>
          </a:r>
        </a:p>
      </dsp:txBody>
      <dsp:txXfrm>
        <a:off x="1360651" y="2026613"/>
        <a:ext cx="1451260" cy="958069"/>
      </dsp:txXfrm>
    </dsp:sp>
    <dsp:sp modelId="{91BCB616-8AE7-40FC-A8C7-D54F19CB8C5F}">
      <dsp:nvSpPr>
        <dsp:cNvPr id="0" name=""/>
        <dsp:cNvSpPr/>
      </dsp:nvSpPr>
      <dsp:spPr>
        <a:xfrm rot="20400000">
          <a:off x="3036646" y="978048"/>
          <a:ext cx="1549598" cy="1007238"/>
        </a:xfrm>
        <a:prstGeom prst="round2SameRect">
          <a:avLst/>
        </a:prstGeom>
        <a:solidFill>
          <a:schemeClr val="bg2">
            <a:lumMod val="1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20320" rIns="6096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rPr>
            <a:t>Data location and retention policies</a:t>
          </a:r>
        </a:p>
      </dsp:txBody>
      <dsp:txXfrm>
        <a:off x="3094223" y="1025734"/>
        <a:ext cx="1451260" cy="958069"/>
      </dsp:txXfrm>
    </dsp:sp>
    <dsp:sp modelId="{9E8E36E2-37C4-458E-B2B6-C4ABBFCF531F}">
      <dsp:nvSpPr>
        <dsp:cNvPr id="0" name=""/>
        <dsp:cNvSpPr/>
      </dsp:nvSpPr>
      <dsp:spPr>
        <a:xfrm>
          <a:off x="5016400" y="628964"/>
          <a:ext cx="1549598" cy="1007238"/>
        </a:xfrm>
        <a:prstGeom prst="round2SameRect">
          <a:avLst/>
        </a:prstGeom>
        <a:solidFill>
          <a:schemeClr val="bg2">
            <a:lumMod val="1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20320" rIns="60960" bIns="20320" numCol="1" spcCol="1270" anchor="ctr" anchorCtr="0">
          <a:noAutofit/>
        </a:bodyPr>
        <a:lstStyle/>
        <a:p>
          <a:pPr marL="0" lvl="0" indent="0" algn="ctr" defTabSz="711200">
            <a:lnSpc>
              <a:spcPct val="90000"/>
            </a:lnSpc>
            <a:spcBef>
              <a:spcPct val="0"/>
            </a:spcBef>
            <a:spcAft>
              <a:spcPct val="35000"/>
            </a:spcAft>
            <a:buNone/>
          </a:pPr>
          <a:r>
            <a:rPr lang="en-US" sz="1600" b="1" kern="1200">
              <a:solidFill>
                <a:schemeClr val="bg1"/>
              </a:solidFill>
            </a:rPr>
            <a:t>Self service reporting needs</a:t>
          </a:r>
          <a:endParaRPr lang="en-US" sz="1600" b="1" kern="1200" dirty="0">
            <a:solidFill>
              <a:schemeClr val="bg1"/>
            </a:solidFill>
          </a:endParaRPr>
        </a:p>
      </dsp:txBody>
      <dsp:txXfrm>
        <a:off x="5065569" y="678133"/>
        <a:ext cx="1451260" cy="958069"/>
      </dsp:txXfrm>
    </dsp:sp>
    <dsp:sp modelId="{C42E9277-6CED-426C-A008-155987BCE221}">
      <dsp:nvSpPr>
        <dsp:cNvPr id="0" name=""/>
        <dsp:cNvSpPr/>
      </dsp:nvSpPr>
      <dsp:spPr>
        <a:xfrm rot="1200000">
          <a:off x="6996155" y="978048"/>
          <a:ext cx="1549598" cy="1007238"/>
        </a:xfrm>
        <a:prstGeom prst="round2SameRect">
          <a:avLst/>
        </a:prstGeom>
        <a:solidFill>
          <a:schemeClr val="bg2">
            <a:lumMod val="1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20320" rIns="6096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rPr>
            <a:t>Roadmap</a:t>
          </a:r>
        </a:p>
      </dsp:txBody>
      <dsp:txXfrm>
        <a:off x="7036916" y="1025734"/>
        <a:ext cx="1451260" cy="958069"/>
      </dsp:txXfrm>
    </dsp:sp>
    <dsp:sp modelId="{E8265B5B-2A67-40B4-9D08-66D90EE2786E}">
      <dsp:nvSpPr>
        <dsp:cNvPr id="0" name=""/>
        <dsp:cNvSpPr/>
      </dsp:nvSpPr>
      <dsp:spPr>
        <a:xfrm rot="2400000">
          <a:off x="8737122" y="1983196"/>
          <a:ext cx="1549598" cy="1007238"/>
        </a:xfrm>
        <a:prstGeom prst="round2SameRect">
          <a:avLst/>
        </a:prstGeom>
        <a:solidFill>
          <a:schemeClr val="bg2">
            <a:lumMod val="1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20320" rIns="6096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rPr>
            <a:t>Existing systems</a:t>
          </a:r>
        </a:p>
      </dsp:txBody>
      <dsp:txXfrm>
        <a:off x="8770488" y="2026613"/>
        <a:ext cx="1451260" cy="958069"/>
      </dsp:txXfrm>
    </dsp:sp>
    <dsp:sp modelId="{3B994B32-75F5-46F1-A51B-134638B58C40}">
      <dsp:nvSpPr>
        <dsp:cNvPr id="0" name=""/>
        <dsp:cNvSpPr/>
      </dsp:nvSpPr>
      <dsp:spPr>
        <a:xfrm rot="3600000">
          <a:off x="10029315" y="3523171"/>
          <a:ext cx="1549598" cy="1007238"/>
        </a:xfrm>
        <a:prstGeom prst="round2SameRect">
          <a:avLst/>
        </a:prstGeom>
        <a:solidFill>
          <a:schemeClr val="bg2">
            <a:lumMod val="1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20320" rIns="6096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rPr>
            <a:t>Localization</a:t>
          </a:r>
        </a:p>
      </dsp:txBody>
      <dsp:txXfrm>
        <a:off x="10057193" y="3560048"/>
        <a:ext cx="1451260" cy="9580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F354A-5F34-445A-9762-53F04110FE62}">
      <dsp:nvSpPr>
        <dsp:cNvPr id="0" name=""/>
        <dsp:cNvSpPr/>
      </dsp:nvSpPr>
      <dsp:spPr>
        <a:xfrm>
          <a:off x="346738" y="2098"/>
          <a:ext cx="2085032" cy="104251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User/Team</a:t>
          </a:r>
        </a:p>
      </dsp:txBody>
      <dsp:txXfrm>
        <a:off x="377272" y="32632"/>
        <a:ext cx="2023964" cy="981448"/>
      </dsp:txXfrm>
    </dsp:sp>
    <dsp:sp modelId="{6E93DF94-920C-40BC-B8A5-74BA35DB5F12}">
      <dsp:nvSpPr>
        <dsp:cNvPr id="0" name=""/>
        <dsp:cNvSpPr/>
      </dsp:nvSpPr>
      <dsp:spPr>
        <a:xfrm>
          <a:off x="555241" y="1044614"/>
          <a:ext cx="208503" cy="781887"/>
        </a:xfrm>
        <a:custGeom>
          <a:avLst/>
          <a:gdLst/>
          <a:ahLst/>
          <a:cxnLst/>
          <a:rect l="0" t="0" r="0" b="0"/>
          <a:pathLst>
            <a:path>
              <a:moveTo>
                <a:pt x="0" y="0"/>
              </a:moveTo>
              <a:lnTo>
                <a:pt x="0" y="781887"/>
              </a:lnTo>
              <a:lnTo>
                <a:pt x="208503" y="78188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54C343-D299-4922-9672-EF1C1A1074FA}">
      <dsp:nvSpPr>
        <dsp:cNvPr id="0" name=""/>
        <dsp:cNvSpPr/>
      </dsp:nvSpPr>
      <dsp:spPr>
        <a:xfrm>
          <a:off x="763745" y="1305243"/>
          <a:ext cx="1668025" cy="1042516"/>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All rows have an owner</a:t>
          </a:r>
        </a:p>
      </dsp:txBody>
      <dsp:txXfrm>
        <a:off x="794279" y="1335777"/>
        <a:ext cx="1606957" cy="981448"/>
      </dsp:txXfrm>
    </dsp:sp>
    <dsp:sp modelId="{B2AEBF35-BAE2-4BEE-9BB2-9DAEF1DC2F2D}">
      <dsp:nvSpPr>
        <dsp:cNvPr id="0" name=""/>
        <dsp:cNvSpPr/>
      </dsp:nvSpPr>
      <dsp:spPr>
        <a:xfrm>
          <a:off x="555241" y="1044614"/>
          <a:ext cx="208503" cy="2085032"/>
        </a:xfrm>
        <a:custGeom>
          <a:avLst/>
          <a:gdLst/>
          <a:ahLst/>
          <a:cxnLst/>
          <a:rect l="0" t="0" r="0" b="0"/>
          <a:pathLst>
            <a:path>
              <a:moveTo>
                <a:pt x="0" y="0"/>
              </a:moveTo>
              <a:lnTo>
                <a:pt x="0" y="2085032"/>
              </a:lnTo>
              <a:lnTo>
                <a:pt x="208503" y="2085032"/>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A1791B-D838-408A-B887-CA652C8A5B22}">
      <dsp:nvSpPr>
        <dsp:cNvPr id="0" name=""/>
        <dsp:cNvSpPr/>
      </dsp:nvSpPr>
      <dsp:spPr>
        <a:xfrm>
          <a:off x="763745" y="2608388"/>
          <a:ext cx="1668025" cy="1042516"/>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Supports access levels</a:t>
          </a:r>
        </a:p>
      </dsp:txBody>
      <dsp:txXfrm>
        <a:off x="794279" y="2638922"/>
        <a:ext cx="1606957" cy="981448"/>
      </dsp:txXfrm>
    </dsp:sp>
    <dsp:sp modelId="{BE6469AA-67B8-4E29-ABB1-7DEDC3AE83AC}">
      <dsp:nvSpPr>
        <dsp:cNvPr id="0" name=""/>
        <dsp:cNvSpPr/>
      </dsp:nvSpPr>
      <dsp:spPr>
        <a:xfrm>
          <a:off x="2953029" y="2098"/>
          <a:ext cx="2085032" cy="104251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Organization</a:t>
          </a:r>
        </a:p>
      </dsp:txBody>
      <dsp:txXfrm>
        <a:off x="2983563" y="32632"/>
        <a:ext cx="2023964" cy="981448"/>
      </dsp:txXfrm>
    </dsp:sp>
    <dsp:sp modelId="{BF060C3B-AECB-4E16-A3C8-248040D29D8C}">
      <dsp:nvSpPr>
        <dsp:cNvPr id="0" name=""/>
        <dsp:cNvSpPr/>
      </dsp:nvSpPr>
      <dsp:spPr>
        <a:xfrm>
          <a:off x="3161532" y="1044614"/>
          <a:ext cx="208503" cy="781887"/>
        </a:xfrm>
        <a:custGeom>
          <a:avLst/>
          <a:gdLst/>
          <a:ahLst/>
          <a:cxnLst/>
          <a:rect l="0" t="0" r="0" b="0"/>
          <a:pathLst>
            <a:path>
              <a:moveTo>
                <a:pt x="0" y="0"/>
              </a:moveTo>
              <a:lnTo>
                <a:pt x="0" y="781887"/>
              </a:lnTo>
              <a:lnTo>
                <a:pt x="208503" y="78188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976714-39EF-44EA-97F7-C4604DBA8CB5}">
      <dsp:nvSpPr>
        <dsp:cNvPr id="0" name=""/>
        <dsp:cNvSpPr/>
      </dsp:nvSpPr>
      <dsp:spPr>
        <a:xfrm>
          <a:off x="3370035" y="1305243"/>
          <a:ext cx="1668025" cy="1042516"/>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Row owned by organization</a:t>
          </a:r>
        </a:p>
      </dsp:txBody>
      <dsp:txXfrm>
        <a:off x="3400569" y="1335777"/>
        <a:ext cx="1606957" cy="981448"/>
      </dsp:txXfrm>
    </dsp:sp>
    <dsp:sp modelId="{503F4783-78F7-4565-8CC4-C9A957FC0978}">
      <dsp:nvSpPr>
        <dsp:cNvPr id="0" name=""/>
        <dsp:cNvSpPr/>
      </dsp:nvSpPr>
      <dsp:spPr>
        <a:xfrm>
          <a:off x="3161532" y="1044614"/>
          <a:ext cx="208503" cy="2085032"/>
        </a:xfrm>
        <a:custGeom>
          <a:avLst/>
          <a:gdLst/>
          <a:ahLst/>
          <a:cxnLst/>
          <a:rect l="0" t="0" r="0" b="0"/>
          <a:pathLst>
            <a:path>
              <a:moveTo>
                <a:pt x="0" y="0"/>
              </a:moveTo>
              <a:lnTo>
                <a:pt x="0" y="2085032"/>
              </a:lnTo>
              <a:lnTo>
                <a:pt x="208503" y="2085032"/>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232B78-AB8F-45E2-B912-99C7BD1B8E37}">
      <dsp:nvSpPr>
        <dsp:cNvPr id="0" name=""/>
        <dsp:cNvSpPr/>
      </dsp:nvSpPr>
      <dsp:spPr>
        <a:xfrm>
          <a:off x="3370035" y="2608388"/>
          <a:ext cx="1668025" cy="1042516"/>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All or nothing access</a:t>
          </a:r>
        </a:p>
      </dsp:txBody>
      <dsp:txXfrm>
        <a:off x="3400569" y="2638922"/>
        <a:ext cx="1606957" cy="9814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39FAFD-6218-4FD2-A9E5-420838372BF9}">
      <dsp:nvSpPr>
        <dsp:cNvPr id="0" name=""/>
        <dsp:cNvSpPr/>
      </dsp:nvSpPr>
      <dsp:spPr>
        <a:xfrm>
          <a:off x="49" y="175053"/>
          <a:ext cx="4750110" cy="691200"/>
        </a:xfrm>
        <a:prstGeom prst="rect">
          <a:avLst/>
        </a:prstGeom>
        <a:solidFill>
          <a:srgbClr val="0071BC"/>
        </a:solidFill>
        <a:ln w="1079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ln>
                <a:solidFill>
                  <a:schemeClr val="bg1"/>
                </a:solidFill>
              </a:ln>
              <a:solidFill>
                <a:schemeClr val="bg1"/>
              </a:solidFill>
            </a:rPr>
            <a:t>Choice</a:t>
          </a:r>
        </a:p>
      </dsp:txBody>
      <dsp:txXfrm>
        <a:off x="49" y="175053"/>
        <a:ext cx="4750110" cy="691200"/>
      </dsp:txXfrm>
    </dsp:sp>
    <dsp:sp modelId="{104BA51D-BF35-4374-8B01-4064AB475DC2}">
      <dsp:nvSpPr>
        <dsp:cNvPr id="0" name=""/>
        <dsp:cNvSpPr/>
      </dsp:nvSpPr>
      <dsp:spPr>
        <a:xfrm>
          <a:off x="49" y="866253"/>
          <a:ext cx="4750110" cy="3294000"/>
        </a:xfrm>
        <a:prstGeom prst="rect">
          <a:avLst/>
        </a:prstGeom>
        <a:solidFill>
          <a:schemeClr val="lt1">
            <a:alpha val="90000"/>
            <a:tint val="40000"/>
            <a:hueOff val="0"/>
            <a:satOff val="0"/>
            <a:lumOff val="0"/>
            <a:alphaOff val="0"/>
          </a:schemeClr>
        </a:solidFill>
        <a:ln w="10795"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Font typeface="Wingdings" panose="05000000000000000000" pitchFamily="2" charset="2"/>
            <a:buChar char="§"/>
          </a:pPr>
          <a:r>
            <a:rPr lang="en-US" sz="2400" kern="1200" dirty="0"/>
            <a:t>Only stores label and value</a:t>
          </a:r>
        </a:p>
        <a:p>
          <a:pPr marL="228600" lvl="1" indent="-228600" algn="l" defTabSz="1066800">
            <a:lnSpc>
              <a:spcPct val="90000"/>
            </a:lnSpc>
            <a:spcBef>
              <a:spcPct val="0"/>
            </a:spcBef>
            <a:spcAft>
              <a:spcPct val="15000"/>
            </a:spcAft>
            <a:buFont typeface="Wingdings" panose="05000000000000000000" pitchFamily="2" charset="2"/>
            <a:buChar char="§"/>
          </a:pPr>
          <a:r>
            <a:rPr lang="en-US" sz="2400" kern="1200"/>
            <a:t>Localization built-in</a:t>
          </a:r>
          <a:endParaRPr lang="en-US" sz="2400" kern="1200" dirty="0"/>
        </a:p>
        <a:p>
          <a:pPr marL="228600" lvl="1" indent="-228600" algn="l" defTabSz="1066800">
            <a:lnSpc>
              <a:spcPct val="90000"/>
            </a:lnSpc>
            <a:spcBef>
              <a:spcPct val="0"/>
            </a:spcBef>
            <a:spcAft>
              <a:spcPct val="15000"/>
            </a:spcAft>
            <a:buFont typeface="Wingdings" panose="05000000000000000000" pitchFamily="2" charset="2"/>
            <a:buChar char="§"/>
          </a:pPr>
          <a:r>
            <a:rPr lang="en-US" sz="2400" kern="1200"/>
            <a:t>Filtered by developer script</a:t>
          </a:r>
          <a:endParaRPr lang="en-US" sz="2400" kern="1200" dirty="0"/>
        </a:p>
        <a:p>
          <a:pPr marL="228600" lvl="1" indent="-228600" algn="l" defTabSz="1066800">
            <a:lnSpc>
              <a:spcPct val="90000"/>
            </a:lnSpc>
            <a:spcBef>
              <a:spcPct val="0"/>
            </a:spcBef>
            <a:spcAft>
              <a:spcPct val="15000"/>
            </a:spcAft>
            <a:buFont typeface="Wingdings" panose="05000000000000000000" pitchFamily="2" charset="2"/>
            <a:buChar char="§"/>
          </a:pPr>
          <a:r>
            <a:rPr lang="en-US" sz="2400" kern="1200" dirty="0"/>
            <a:t>Treated as solution component</a:t>
          </a:r>
        </a:p>
        <a:p>
          <a:pPr marL="228600" lvl="1" indent="-228600" algn="l" defTabSz="1066800">
            <a:lnSpc>
              <a:spcPct val="90000"/>
            </a:lnSpc>
            <a:spcBef>
              <a:spcPct val="0"/>
            </a:spcBef>
            <a:spcAft>
              <a:spcPct val="15000"/>
            </a:spcAft>
            <a:buFont typeface="Wingdings" panose="05000000000000000000" pitchFamily="2" charset="2"/>
            <a:buChar char="§"/>
          </a:pPr>
          <a:r>
            <a:rPr lang="en-US" sz="2400" kern="1200"/>
            <a:t>No built-in way to retire</a:t>
          </a:r>
          <a:endParaRPr lang="en-US" sz="2400" kern="1200" dirty="0"/>
        </a:p>
        <a:p>
          <a:pPr marL="228600" lvl="1" indent="-228600" algn="l" defTabSz="1066800">
            <a:lnSpc>
              <a:spcPct val="90000"/>
            </a:lnSpc>
            <a:spcBef>
              <a:spcPct val="0"/>
            </a:spcBef>
            <a:spcAft>
              <a:spcPct val="15000"/>
            </a:spcAft>
            <a:buFont typeface="Wingdings" panose="05000000000000000000" pitchFamily="2" charset="2"/>
            <a:buChar char="§"/>
          </a:pPr>
          <a:r>
            <a:rPr lang="en-US" sz="2400" kern="1200" dirty="0"/>
            <a:t>UX works to about 200 items</a:t>
          </a:r>
        </a:p>
        <a:p>
          <a:pPr marL="228600" lvl="1" indent="-228600" algn="l" defTabSz="1066800">
            <a:lnSpc>
              <a:spcPct val="90000"/>
            </a:lnSpc>
            <a:spcBef>
              <a:spcPct val="0"/>
            </a:spcBef>
            <a:spcAft>
              <a:spcPct val="15000"/>
            </a:spcAft>
            <a:buFont typeface="Wingdings" panose="05000000000000000000" pitchFamily="2" charset="2"/>
            <a:buChar char="§"/>
          </a:pPr>
          <a:r>
            <a:rPr lang="en-US" sz="2400" kern="1200" dirty="0"/>
            <a:t>Stores as whole number</a:t>
          </a:r>
        </a:p>
      </dsp:txBody>
      <dsp:txXfrm>
        <a:off x="49" y="866253"/>
        <a:ext cx="4750110" cy="3294000"/>
      </dsp:txXfrm>
    </dsp:sp>
    <dsp:sp modelId="{D706CF35-B058-46E6-B4EF-AD64053E4D9E}">
      <dsp:nvSpPr>
        <dsp:cNvPr id="0" name=""/>
        <dsp:cNvSpPr/>
      </dsp:nvSpPr>
      <dsp:spPr>
        <a:xfrm>
          <a:off x="5415175" y="175053"/>
          <a:ext cx="4750110" cy="691200"/>
        </a:xfrm>
        <a:prstGeom prst="rect">
          <a:avLst/>
        </a:prstGeom>
        <a:solidFill>
          <a:srgbClr val="0071BC"/>
        </a:solidFill>
        <a:ln w="1079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ln>
                <a:solidFill>
                  <a:schemeClr val="bg1"/>
                </a:solidFill>
              </a:ln>
              <a:solidFill>
                <a:schemeClr val="bg1"/>
              </a:solidFill>
            </a:rPr>
            <a:t>Lookups</a:t>
          </a:r>
        </a:p>
      </dsp:txBody>
      <dsp:txXfrm>
        <a:off x="5415175" y="175053"/>
        <a:ext cx="4750110" cy="691200"/>
      </dsp:txXfrm>
    </dsp:sp>
    <dsp:sp modelId="{BB634FF9-9BE3-41D6-92AA-3D6A53541F1B}">
      <dsp:nvSpPr>
        <dsp:cNvPr id="0" name=""/>
        <dsp:cNvSpPr/>
      </dsp:nvSpPr>
      <dsp:spPr>
        <a:xfrm>
          <a:off x="5415175" y="866253"/>
          <a:ext cx="4750110" cy="3294000"/>
        </a:xfrm>
        <a:prstGeom prst="rect">
          <a:avLst/>
        </a:prstGeom>
        <a:solidFill>
          <a:schemeClr val="lt1">
            <a:alpha val="90000"/>
            <a:tint val="40000"/>
            <a:hueOff val="0"/>
            <a:satOff val="0"/>
            <a:lumOff val="0"/>
            <a:alphaOff val="0"/>
          </a:schemeClr>
        </a:solidFill>
        <a:ln w="10795"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Font typeface="Wingdings" panose="05000000000000000000" pitchFamily="2" charset="2"/>
            <a:buChar char="§"/>
          </a:pPr>
          <a:r>
            <a:rPr lang="en-US" sz="2400" kern="1200"/>
            <a:t>Can store other data</a:t>
          </a:r>
          <a:endParaRPr lang="en-US" sz="2400" kern="1200" dirty="0"/>
        </a:p>
        <a:p>
          <a:pPr marL="228600" lvl="1" indent="-228600" algn="l" defTabSz="1066800">
            <a:lnSpc>
              <a:spcPct val="90000"/>
            </a:lnSpc>
            <a:spcBef>
              <a:spcPct val="0"/>
            </a:spcBef>
            <a:spcAft>
              <a:spcPct val="15000"/>
            </a:spcAft>
            <a:buFont typeface="Wingdings" panose="05000000000000000000" pitchFamily="2" charset="2"/>
            <a:buChar char="§"/>
          </a:pPr>
          <a:r>
            <a:rPr lang="en-US" sz="2400" kern="1200"/>
            <a:t>You build localization</a:t>
          </a:r>
          <a:endParaRPr lang="en-US" sz="2400" kern="1200" dirty="0"/>
        </a:p>
        <a:p>
          <a:pPr marL="228600" lvl="1" indent="-228600" algn="l" defTabSz="1066800">
            <a:lnSpc>
              <a:spcPct val="90000"/>
            </a:lnSpc>
            <a:spcBef>
              <a:spcPct val="0"/>
            </a:spcBef>
            <a:spcAft>
              <a:spcPct val="15000"/>
            </a:spcAft>
            <a:buFont typeface="Wingdings" panose="05000000000000000000" pitchFamily="2" charset="2"/>
            <a:buChar char="§"/>
          </a:pPr>
          <a:r>
            <a:rPr lang="en-US" sz="2400" kern="1200" dirty="0"/>
            <a:t>Filter by views and security</a:t>
          </a:r>
        </a:p>
        <a:p>
          <a:pPr marL="228600" lvl="1" indent="-228600" algn="l" defTabSz="1066800">
            <a:lnSpc>
              <a:spcPct val="90000"/>
            </a:lnSpc>
            <a:spcBef>
              <a:spcPct val="0"/>
            </a:spcBef>
            <a:spcAft>
              <a:spcPct val="15000"/>
            </a:spcAft>
            <a:buFont typeface="Wingdings" panose="05000000000000000000" pitchFamily="2" charset="2"/>
            <a:buChar char="§"/>
          </a:pPr>
          <a:r>
            <a:rPr lang="en-US" sz="2400" kern="1200"/>
            <a:t>Treated as reference data</a:t>
          </a:r>
          <a:endParaRPr lang="en-US" sz="2400" kern="1200" dirty="0"/>
        </a:p>
        <a:p>
          <a:pPr marL="228600" lvl="1" indent="-228600" algn="l" defTabSz="1066800">
            <a:lnSpc>
              <a:spcPct val="90000"/>
            </a:lnSpc>
            <a:spcBef>
              <a:spcPct val="0"/>
            </a:spcBef>
            <a:spcAft>
              <a:spcPct val="15000"/>
            </a:spcAft>
            <a:buFont typeface="Wingdings" panose="05000000000000000000" pitchFamily="2" charset="2"/>
            <a:buChar char="§"/>
          </a:pPr>
          <a:r>
            <a:rPr lang="en-US" sz="2400" kern="1200" dirty="0"/>
            <a:t>Supports inactive state</a:t>
          </a:r>
        </a:p>
        <a:p>
          <a:pPr marL="228600" lvl="1" indent="-228600" algn="l" defTabSz="1066800">
            <a:lnSpc>
              <a:spcPct val="90000"/>
            </a:lnSpc>
            <a:spcBef>
              <a:spcPct val="0"/>
            </a:spcBef>
            <a:spcAft>
              <a:spcPct val="15000"/>
            </a:spcAft>
            <a:buFont typeface="Wingdings" panose="05000000000000000000" pitchFamily="2" charset="2"/>
            <a:buChar char="§"/>
          </a:pPr>
          <a:r>
            <a:rPr lang="en-US" sz="2400" kern="1200"/>
            <a:t>UX scales to lots of items</a:t>
          </a:r>
          <a:endParaRPr lang="en-US" sz="2400" kern="1200" dirty="0"/>
        </a:p>
        <a:p>
          <a:pPr marL="228600" lvl="1" indent="-228600" algn="l" defTabSz="1066800">
            <a:lnSpc>
              <a:spcPct val="90000"/>
            </a:lnSpc>
            <a:spcBef>
              <a:spcPct val="0"/>
            </a:spcBef>
            <a:spcAft>
              <a:spcPct val="15000"/>
            </a:spcAft>
            <a:buFont typeface="Wingdings" panose="05000000000000000000" pitchFamily="2" charset="2"/>
            <a:buChar char="§"/>
          </a:pPr>
          <a:r>
            <a:rPr lang="en-US" sz="2400" kern="1200" dirty="0"/>
            <a:t>Stores as table reference</a:t>
          </a:r>
        </a:p>
      </dsp:txBody>
      <dsp:txXfrm>
        <a:off x="5415175" y="866253"/>
        <a:ext cx="4750110" cy="3294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D680D0-6202-454F-AF33-008FA1CC78A7}">
      <dsp:nvSpPr>
        <dsp:cNvPr id="0" name=""/>
        <dsp:cNvSpPr/>
      </dsp:nvSpPr>
      <dsp:spPr>
        <a:xfrm>
          <a:off x="48" y="227136"/>
          <a:ext cx="4614090" cy="662400"/>
        </a:xfrm>
        <a:prstGeom prst="rect">
          <a:avLst/>
        </a:prstGeom>
        <a:solidFill>
          <a:srgbClr val="0071BC"/>
        </a:solidFill>
        <a:ln w="1079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AU" sz="2300" kern="1200" dirty="0">
              <a:ln>
                <a:solidFill>
                  <a:schemeClr val="bg1"/>
                </a:solidFill>
              </a:ln>
              <a:solidFill>
                <a:schemeClr val="bg1"/>
              </a:solidFill>
            </a:rPr>
            <a:t>Calculated</a:t>
          </a:r>
        </a:p>
      </dsp:txBody>
      <dsp:txXfrm>
        <a:off x="48" y="227136"/>
        <a:ext cx="4614090" cy="662400"/>
      </dsp:txXfrm>
    </dsp:sp>
    <dsp:sp modelId="{A0456B0A-7701-4019-A13F-87272CFE0B86}">
      <dsp:nvSpPr>
        <dsp:cNvPr id="0" name=""/>
        <dsp:cNvSpPr/>
      </dsp:nvSpPr>
      <dsp:spPr>
        <a:xfrm>
          <a:off x="48" y="889536"/>
          <a:ext cx="4614090" cy="3409289"/>
        </a:xfrm>
        <a:prstGeom prst="rect">
          <a:avLst/>
        </a:prstGeom>
        <a:solidFill>
          <a:schemeClr val="lt1">
            <a:alpha val="90000"/>
            <a:tint val="40000"/>
            <a:hueOff val="0"/>
            <a:satOff val="0"/>
            <a:lumOff val="0"/>
            <a:alphaOff val="0"/>
          </a:schemeClr>
        </a:solidFill>
        <a:ln w="10795"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GB" sz="2300" kern="1200" dirty="0"/>
            <a:t>Calculated on retrieve of row</a:t>
          </a:r>
          <a:endParaRPr lang="en-AU" sz="2300" kern="1200" dirty="0"/>
        </a:p>
        <a:p>
          <a:pPr marL="228600" lvl="1" indent="-228600" algn="l" defTabSz="1022350">
            <a:lnSpc>
              <a:spcPct val="90000"/>
            </a:lnSpc>
            <a:spcBef>
              <a:spcPct val="0"/>
            </a:spcBef>
            <a:spcAft>
              <a:spcPct val="15000"/>
            </a:spcAft>
            <a:buChar char="•"/>
          </a:pPr>
          <a:r>
            <a:rPr lang="en-AU" sz="2300" kern="1200" dirty="0"/>
            <a:t>Read only</a:t>
          </a:r>
        </a:p>
        <a:p>
          <a:pPr marL="228600" lvl="1" indent="-228600" algn="l" defTabSz="1022350">
            <a:lnSpc>
              <a:spcPct val="90000"/>
            </a:lnSpc>
            <a:spcBef>
              <a:spcPct val="0"/>
            </a:spcBef>
            <a:spcAft>
              <a:spcPct val="15000"/>
            </a:spcAft>
            <a:buChar char="•"/>
          </a:pPr>
          <a:r>
            <a:rPr lang="en-GB" sz="2300" kern="1200" dirty="0"/>
            <a:t>Row columns and parent columns</a:t>
          </a:r>
          <a:endParaRPr lang="en-AU" sz="2300" kern="1200" dirty="0"/>
        </a:p>
        <a:p>
          <a:pPr marL="228600" lvl="1" indent="-228600" algn="l" defTabSz="1022350">
            <a:lnSpc>
              <a:spcPct val="90000"/>
            </a:lnSpc>
            <a:spcBef>
              <a:spcPct val="0"/>
            </a:spcBef>
            <a:spcAft>
              <a:spcPct val="15000"/>
            </a:spcAft>
            <a:buChar char="•"/>
          </a:pPr>
          <a:r>
            <a:rPr lang="en-GB" sz="2300" kern="1200" dirty="0"/>
            <a:t>Can include rollups in calculation</a:t>
          </a:r>
          <a:endParaRPr lang="en-AU" sz="2300" kern="1200" dirty="0"/>
        </a:p>
        <a:p>
          <a:pPr marL="228600" lvl="1" indent="-228600" algn="l" defTabSz="1022350">
            <a:lnSpc>
              <a:spcPct val="90000"/>
            </a:lnSpc>
            <a:spcBef>
              <a:spcPct val="0"/>
            </a:spcBef>
            <a:spcAft>
              <a:spcPct val="15000"/>
            </a:spcAft>
            <a:buChar char="•"/>
          </a:pPr>
          <a:r>
            <a:rPr lang="en-AU" sz="2300" kern="1200" dirty="0"/>
            <a:t>No OOB calculated columns</a:t>
          </a:r>
        </a:p>
      </dsp:txBody>
      <dsp:txXfrm>
        <a:off x="48" y="889536"/>
        <a:ext cx="4614090" cy="3409289"/>
      </dsp:txXfrm>
    </dsp:sp>
    <dsp:sp modelId="{6E219D54-5933-409B-98E3-BCA72515300B}">
      <dsp:nvSpPr>
        <dsp:cNvPr id="0" name=""/>
        <dsp:cNvSpPr/>
      </dsp:nvSpPr>
      <dsp:spPr>
        <a:xfrm>
          <a:off x="5260111" y="227136"/>
          <a:ext cx="4614090" cy="662400"/>
        </a:xfrm>
        <a:prstGeom prst="rect">
          <a:avLst/>
        </a:prstGeom>
        <a:solidFill>
          <a:srgbClr val="0071BC"/>
        </a:solidFill>
        <a:ln w="1079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AU" sz="2300" kern="1200">
              <a:ln>
                <a:solidFill>
                  <a:schemeClr val="bg1"/>
                </a:solidFill>
              </a:ln>
              <a:solidFill>
                <a:schemeClr val="bg1"/>
              </a:solidFill>
            </a:rPr>
            <a:t>Rollup</a:t>
          </a:r>
        </a:p>
      </dsp:txBody>
      <dsp:txXfrm>
        <a:off x="5260111" y="227136"/>
        <a:ext cx="4614090" cy="662400"/>
      </dsp:txXfrm>
    </dsp:sp>
    <dsp:sp modelId="{82565054-CA57-4009-97D4-A8453A66403A}">
      <dsp:nvSpPr>
        <dsp:cNvPr id="0" name=""/>
        <dsp:cNvSpPr/>
      </dsp:nvSpPr>
      <dsp:spPr>
        <a:xfrm>
          <a:off x="5260111" y="889536"/>
          <a:ext cx="4614090" cy="3409289"/>
        </a:xfrm>
        <a:prstGeom prst="rect">
          <a:avLst/>
        </a:prstGeom>
        <a:solidFill>
          <a:schemeClr val="lt1">
            <a:alpha val="90000"/>
            <a:tint val="40000"/>
            <a:hueOff val="0"/>
            <a:satOff val="0"/>
            <a:lumOff val="0"/>
            <a:alphaOff val="0"/>
          </a:schemeClr>
        </a:solidFill>
        <a:ln w="10795"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GB" sz="2300" kern="1200" dirty="0"/>
            <a:t>Value stored on row, scheduled update/on-demand</a:t>
          </a:r>
          <a:endParaRPr lang="en-AU" sz="2300" kern="1200" dirty="0"/>
        </a:p>
        <a:p>
          <a:pPr marL="228600" lvl="1" indent="-228600" algn="l" defTabSz="1022350">
            <a:lnSpc>
              <a:spcPct val="90000"/>
            </a:lnSpc>
            <a:spcBef>
              <a:spcPct val="0"/>
            </a:spcBef>
            <a:spcAft>
              <a:spcPct val="15000"/>
            </a:spcAft>
            <a:buChar char="•"/>
          </a:pPr>
          <a:r>
            <a:rPr lang="en-AU" sz="2300" kern="1200" dirty="0"/>
            <a:t>Read only column</a:t>
          </a:r>
        </a:p>
        <a:p>
          <a:pPr marL="228600" lvl="1" indent="-228600" algn="l" defTabSz="1022350">
            <a:lnSpc>
              <a:spcPct val="90000"/>
            </a:lnSpc>
            <a:spcBef>
              <a:spcPct val="0"/>
            </a:spcBef>
            <a:spcAft>
              <a:spcPct val="15000"/>
            </a:spcAft>
            <a:buChar char="•"/>
          </a:pPr>
          <a:r>
            <a:rPr lang="en-GB" sz="2300" kern="1200" dirty="0"/>
            <a:t>1:N only, columns on child rows</a:t>
          </a:r>
          <a:endParaRPr lang="en-AU" sz="2300" kern="1200" dirty="0"/>
        </a:p>
        <a:p>
          <a:pPr marL="228600" lvl="1" indent="-228600" algn="l" defTabSz="1022350">
            <a:lnSpc>
              <a:spcPct val="90000"/>
            </a:lnSpc>
            <a:spcBef>
              <a:spcPct val="0"/>
            </a:spcBef>
            <a:spcAft>
              <a:spcPct val="15000"/>
            </a:spcAft>
            <a:buChar char="•"/>
          </a:pPr>
          <a:r>
            <a:rPr lang="en-AU" sz="2300" kern="1200" dirty="0"/>
            <a:t>Can rollup calculated columns</a:t>
          </a:r>
        </a:p>
        <a:p>
          <a:pPr marL="228600" lvl="1" indent="-228600" algn="l" defTabSz="1022350">
            <a:lnSpc>
              <a:spcPct val="90000"/>
            </a:lnSpc>
            <a:spcBef>
              <a:spcPct val="0"/>
            </a:spcBef>
            <a:spcAft>
              <a:spcPct val="15000"/>
            </a:spcAft>
            <a:buChar char="•"/>
          </a:pPr>
          <a:r>
            <a:rPr lang="en-GB" sz="2300" kern="1200" dirty="0"/>
            <a:t>Can use hierarchy of related rows</a:t>
          </a:r>
          <a:endParaRPr lang="en-AU" sz="2300" kern="1200" dirty="0"/>
        </a:p>
        <a:p>
          <a:pPr marL="228600" lvl="1" indent="-228600" algn="l" defTabSz="1022350">
            <a:lnSpc>
              <a:spcPct val="90000"/>
            </a:lnSpc>
            <a:spcBef>
              <a:spcPct val="0"/>
            </a:spcBef>
            <a:spcAft>
              <a:spcPct val="15000"/>
            </a:spcAft>
            <a:buChar char="•"/>
          </a:pPr>
          <a:r>
            <a:rPr lang="en-GB" sz="2300" kern="1200" dirty="0"/>
            <a:t>Can filter across related tables</a:t>
          </a:r>
          <a:endParaRPr lang="en-AU" sz="2300" kern="1200" dirty="0"/>
        </a:p>
      </dsp:txBody>
      <dsp:txXfrm>
        <a:off x="5260111" y="889536"/>
        <a:ext cx="4614090" cy="3409289"/>
      </dsp:txXfrm>
    </dsp:sp>
  </dsp:spTree>
</dsp:drawing>
</file>

<file path=ppt/diagrams/layout1.xml><?xml version="1.0" encoding="utf-8"?>
<dgm:layoutDef xmlns:dgm="http://schemas.openxmlformats.org/drawingml/2006/diagram" xmlns:a="http://schemas.openxmlformats.org/drawingml/2006/main" uniqueId="urn:diagrams.loki3.com/TabbedArc+Icon">
  <dgm:title val="Tabbed Arc"/>
  <dgm:desc val="Use to show a set of related items arcing over a common area.  Best with small amounts of text."/>
  <dgm:catLst>
    <dgm:cat type="relationship" pri="20500"/>
    <dgm:cat type="officeonline" pri="4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dir/>
      <dgm:resizeHandles val="exact"/>
    </dgm:varLst>
    <dgm:choose name="Name1">
      <dgm:if name="Name2" axis="ch" ptType="node" func="cnt" op="equ" val="1">
        <dgm:alg type="cycle"/>
      </dgm:if>
      <dgm:else name="Name3">
        <dgm:choose name="Name4">
          <dgm:if name="Name5" axis="ch" ptType="node" func="cnt" op="lte" val="3">
            <dgm:choose name="Name6">
              <dgm:if name="Name7" func="var" arg="dir" op="equ" val="norm">
                <dgm:alg type="cycle">
                  <dgm:param type="stAng" val="-40"/>
                  <dgm:param type="spanAng" val="80"/>
                  <dgm:param type="rotPath" val="alongPath"/>
                </dgm:alg>
              </dgm:if>
              <dgm:else name="Name8">
                <dgm:alg type="cycle">
                  <dgm:param type="stAng" val="40"/>
                  <dgm:param type="spanAng" val="-80"/>
                  <dgm:param type="rotPath" val="alongPath"/>
                </dgm:alg>
              </dgm:else>
            </dgm:choose>
          </dgm:if>
          <dgm:else name="Name9">
            <dgm:choose name="Name10">
              <dgm:if name="Name11" func="var" arg="dir" op="equ" val="norm">
                <dgm:alg type="cycle">
                  <dgm:param type="stAng" val="-60"/>
                  <dgm:param type="spanAng" val="120"/>
                  <dgm:param type="rotPath" val="alongPath"/>
                </dgm:alg>
              </dgm:if>
              <dgm:else name="Name12">
                <dgm:alg type="cycle">
                  <dgm:param type="stAng" val="60"/>
                  <dgm:param type="spanAng" val="-120"/>
                  <dgm:param type="rotPath" val="alongPath"/>
                </dgm:alg>
              </dgm:else>
            </dgm:choose>
          </dgm:else>
        </dgm:choose>
      </dgm:else>
    </dgm:choose>
    <dgm:shape xmlns:r="http://schemas.openxmlformats.org/officeDocument/2006/relationships" r:blip="">
      <dgm:adjLst/>
    </dgm:shape>
    <dgm:presOf/>
    <dgm:choose name="Name13">
      <dgm:if name="Name14" axis="ch" ptType="node" func="cnt" op="equ" val="2">
        <dgm:constrLst>
          <dgm:constr type="w" for="ch" ptType="node" refType="w"/>
          <dgm:constr type="primFontSz" for="ch" ptType="node" op="equ" val="65"/>
          <dgm:constr type="sibSp" refType="w" fact="0.22"/>
        </dgm:constrLst>
      </dgm:if>
      <dgm:else name="Name15">
        <dgm:constrLst>
          <dgm:constr type="w" for="ch" ptType="node" refType="w"/>
          <dgm:constr type="primFontSz" for="ch" ptType="node" op="equ" val="65"/>
          <dgm:constr type="sibSp" refType="w" fact="0.14"/>
        </dgm:constrLst>
      </dgm:else>
    </dgm:choose>
    <dgm:ruleLst/>
    <dgm:forEach name="Name16" axis="ch" ptType="node">
      <dgm:choose name="Name17">
        <dgm:if name="Name18" axis="par ch" ptType="doc node" func="cnt" op="equ" val="1">
          <dgm:layoutNode name="one">
            <dgm:varLst>
              <dgm:bulletEnabled val="1"/>
            </dgm:varLst>
            <dgm:alg type="tx"/>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if>
        <dgm:else name="Name19">
          <dgm:layoutNode name="twoplus">
            <dgm:varLst>
              <dgm:bulletEnabled val="1"/>
            </dgm:varLst>
            <dgm:alg type="tx">
              <dgm:param type="autoTxRot" val="grav"/>
            </dgm:alg>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3/15/2022 12:34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3/15/2022 12:34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ithub.com/Microsoft/CD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3/15/2022 12:34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dirty="0"/>
              <a:t>Storing other data allows access when running workflows, or other customizations that reference the data.  For example a related property can be used if a check condition</a:t>
            </a:r>
          </a:p>
          <a:p>
            <a:r>
              <a:rPr lang="en-US" dirty="0"/>
              <a:t>By</a:t>
            </a:r>
            <a:r>
              <a:rPr lang="en-US" baseline="0" dirty="0"/>
              <a:t> being a solution component, choices handle merge resolution by prefixing the value with the publisher prefix, </a:t>
            </a:r>
            <a:r>
              <a:rPr lang="en-US" baseline="0" dirty="0" err="1"/>
              <a:t>optionsets</a:t>
            </a:r>
            <a:r>
              <a:rPr lang="en-US" baseline="0" dirty="0"/>
              <a:t> require system customizer access, lookups can be changed by the non customizer if granted permission</a:t>
            </a:r>
          </a:p>
          <a:p>
            <a:r>
              <a:rPr lang="en-US" baseline="0" dirty="0"/>
              <a:t>UX for choices is ideal for small quantity but doesn’t work well for large, lookups provide search type features not available on choices</a:t>
            </a:r>
          </a:p>
          <a:p>
            <a:r>
              <a:rPr lang="en-US" dirty="0"/>
              <a:t>Dependent </a:t>
            </a:r>
            <a:r>
              <a:rPr lang="en-US" dirty="0" err="1"/>
              <a:t>optionsets</a:t>
            </a:r>
            <a:r>
              <a:rPr lang="en-US" dirty="0"/>
              <a:t> vs dependent (filtered) lookups</a:t>
            </a:r>
          </a:p>
          <a:p>
            <a:r>
              <a:rPr lang="en-US" dirty="0"/>
              <a:t>List of countries is a very good debatable topic in this instance</a:t>
            </a:r>
          </a:p>
          <a:p>
            <a:pPr marL="114300" marR="0" lvl="0" indent="-11430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dirty="0"/>
              <a:t>Another alternative to consider is a simple text column using the type-ahead lookup</a:t>
            </a:r>
          </a:p>
          <a:p>
            <a:pPr marL="0" indent="0">
              <a:buNone/>
            </a:pPr>
            <a:endParaRPr lang="en-US" dirty="0"/>
          </a:p>
        </p:txBody>
      </p:sp>
    </p:spTree>
    <p:extLst>
      <p:ext uri="{BB962C8B-B14F-4D97-AF65-F5344CB8AC3E}">
        <p14:creationId xmlns:p14="http://schemas.microsoft.com/office/powerpoint/2010/main" val="834511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pPr marL="114300" marR="0" lvl="0" indent="-11430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dirty="0"/>
              <a:t>You can rollup "simple" calculated columns, e.g. calculated columns that include non-deterministic functions cannot be rolled up</a:t>
            </a:r>
          </a:p>
          <a:p>
            <a:pPr marL="114300" marR="0" lvl="0" indent="-114300" algn="l" defTabSz="914363" rtl="0" eaLnBrk="1" fontAlgn="auto" latinLnBrk="0" hangingPunct="1">
              <a:lnSpc>
                <a:spcPct val="90000"/>
              </a:lnSpc>
              <a:spcBef>
                <a:spcPts val="0"/>
              </a:spcBef>
              <a:spcAft>
                <a:spcPts val="333"/>
              </a:spcAft>
              <a:buClrTx/>
              <a:buSzTx/>
              <a:buFont typeface="Arial" pitchFamily="34" charset="0"/>
              <a:buChar char="•"/>
              <a:tabLst/>
              <a:defRPr/>
            </a:pPr>
            <a:endParaRPr lang="en-US" dirty="0"/>
          </a:p>
          <a:p>
            <a:pPr marL="114300" marR="0" lvl="0" indent="-11430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dirty="0"/>
              <a:t>Have a discussion about the pro/con of calculated column based on it being read only –and only loaded on retrieve</a:t>
            </a:r>
          </a:p>
          <a:p>
            <a:pPr marL="0" indent="0">
              <a:buNone/>
            </a:pPr>
            <a:endParaRPr lang="en-US" dirty="0"/>
          </a:p>
        </p:txBody>
      </p:sp>
    </p:spTree>
    <p:extLst>
      <p:ext uri="{BB962C8B-B14F-4D97-AF65-F5344CB8AC3E}">
        <p14:creationId xmlns:p14="http://schemas.microsoft.com/office/powerpoint/2010/main" val="3796898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pPr marL="0" marR="0" lvl="1" indent="0" algn="l" defTabSz="914363" rtl="0" eaLnBrk="1" fontAlgn="auto" latinLnBrk="0" hangingPunct="1">
              <a:lnSpc>
                <a:spcPct val="90000"/>
              </a:lnSpc>
              <a:spcBef>
                <a:spcPts val="0"/>
              </a:spcBef>
              <a:spcAft>
                <a:spcPts val="333"/>
              </a:spcAft>
              <a:buClrTx/>
              <a:buSzTx/>
              <a:buFont typeface="Arial" pitchFamily="34" charset="0"/>
              <a:buNone/>
              <a:tabLst/>
              <a:defRPr/>
            </a:pPr>
            <a:r>
              <a:rPr lang="en-US" dirty="0"/>
              <a:t>Yes/No - True / False, but then you realize you have to store</a:t>
            </a:r>
            <a:r>
              <a:rPr lang="en-US" baseline="0" dirty="0"/>
              <a:t> Unknown vs. not provided</a:t>
            </a:r>
          </a:p>
          <a:p>
            <a:pPr marL="0" marR="0" lvl="1" indent="0" algn="l" defTabSz="914363" rtl="0" eaLnBrk="1" fontAlgn="auto" latinLnBrk="0" hangingPunct="1">
              <a:lnSpc>
                <a:spcPct val="90000"/>
              </a:lnSpc>
              <a:spcBef>
                <a:spcPts val="0"/>
              </a:spcBef>
              <a:spcAft>
                <a:spcPts val="333"/>
              </a:spcAft>
              <a:buClrTx/>
              <a:buSzTx/>
              <a:buFont typeface="Arial" pitchFamily="34" charset="0"/>
              <a:buNone/>
              <a:tabLst/>
              <a:defRPr/>
            </a:pPr>
            <a:r>
              <a:rPr lang="en-US" baseline="0" dirty="0"/>
              <a:t>In the New admin experience Column Formatting is presented as </a:t>
            </a:r>
            <a:r>
              <a:rPr lang="en-US" baseline="0"/>
              <a:t>different column </a:t>
            </a:r>
            <a:r>
              <a:rPr lang="en-US" baseline="0" dirty="0"/>
              <a:t>types</a:t>
            </a:r>
          </a:p>
          <a:p>
            <a:pPr marL="0" marR="0" lvl="1" indent="0" algn="l" defTabSz="914363" rtl="0" eaLnBrk="1" fontAlgn="auto" latinLnBrk="0" hangingPunct="1">
              <a:lnSpc>
                <a:spcPct val="90000"/>
              </a:lnSpc>
              <a:spcBef>
                <a:spcPts val="0"/>
              </a:spcBef>
              <a:spcAft>
                <a:spcPts val="333"/>
              </a:spcAft>
              <a:buClrTx/>
              <a:buSzTx/>
              <a:buFont typeface="Arial" pitchFamily="34" charset="0"/>
              <a:buNone/>
              <a:tabLst/>
              <a:defRPr/>
            </a:pPr>
            <a:endParaRPr lang="en-US" baseline="0" dirty="0"/>
          </a:p>
          <a:p>
            <a:pPr marL="0" marR="0" lvl="1" indent="0" algn="l" defTabSz="914363" rtl="0" eaLnBrk="1" fontAlgn="auto" latinLnBrk="0" hangingPunct="1">
              <a:lnSpc>
                <a:spcPct val="90000"/>
              </a:lnSpc>
              <a:spcBef>
                <a:spcPts val="0"/>
              </a:spcBef>
              <a:spcAft>
                <a:spcPts val="333"/>
              </a:spcAft>
              <a:buClrTx/>
              <a:buSzTx/>
              <a:buFont typeface="Arial" pitchFamily="34" charset="0"/>
              <a:buNone/>
              <a:tabLst/>
              <a:defRPr/>
            </a:pPr>
            <a:r>
              <a:rPr lang="en-US" baseline="0" dirty="0"/>
              <a:t>Too many tables – probably over normalized </a:t>
            </a:r>
          </a:p>
          <a:p>
            <a:pPr marL="0" marR="0" lvl="1" indent="0" algn="l" defTabSz="914363" rtl="0" eaLnBrk="1" fontAlgn="auto" latinLnBrk="0" hangingPunct="1">
              <a:lnSpc>
                <a:spcPct val="90000"/>
              </a:lnSpc>
              <a:spcBef>
                <a:spcPts val="0"/>
              </a:spcBef>
              <a:spcAft>
                <a:spcPts val="333"/>
              </a:spcAft>
              <a:buClrTx/>
              <a:buSzTx/>
              <a:buFont typeface="Arial" pitchFamily="34" charset="0"/>
              <a:buNone/>
              <a:tabLst/>
              <a:defRPr/>
            </a:pPr>
            <a:endParaRPr lang="en-US" baseline="0" dirty="0"/>
          </a:p>
          <a:p>
            <a:pPr marL="0" marR="0" lvl="1" indent="0" algn="l" defTabSz="914363" rtl="0" eaLnBrk="1" fontAlgn="auto" latinLnBrk="0" hangingPunct="1">
              <a:lnSpc>
                <a:spcPct val="90000"/>
              </a:lnSpc>
              <a:spcBef>
                <a:spcPts val="0"/>
              </a:spcBef>
              <a:spcAft>
                <a:spcPts val="333"/>
              </a:spcAft>
              <a:buClrTx/>
              <a:buSzTx/>
              <a:buFont typeface="Arial" pitchFamily="34" charset="0"/>
              <a:buNone/>
              <a:tabLst/>
              <a:defRPr/>
            </a:pPr>
            <a:r>
              <a:rPr lang="en-US" baseline="0" dirty="0"/>
              <a:t>Too many columns – probably should have been a separate table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3/15/2022</a:t>
            </a:fld>
            <a:endParaRPr lang="en-US" dirty="0"/>
          </a:p>
        </p:txBody>
      </p:sp>
    </p:spTree>
    <p:extLst>
      <p:ext uri="{BB962C8B-B14F-4D97-AF65-F5344CB8AC3E}">
        <p14:creationId xmlns:p14="http://schemas.microsoft.com/office/powerpoint/2010/main" val="1625818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You are building a solution for Fabrikam to track visitors to a showroom and manufacturing site.  Some of the visitors are potential purchasers and some are just there to see the magic of the robots working.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3/15/2022 12:34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4063580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3/15/2022 12:34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21</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pPr marL="114300" marR="0" lvl="0" indent="-11430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1200" dirty="0">
                <a:solidFill>
                  <a:srgbClr val="1A1A1A"/>
                </a:solidFill>
                <a:latin typeface="Segoe UI" panose="020B0502040204020203" pitchFamily="34" charset="0"/>
                <a:cs typeface="Segoe UI" panose="020B0502040204020203" pitchFamily="34" charset="0"/>
              </a:rPr>
              <a:t>Ecosystem of internal and external partners contributing to the effort, including industry-specific concepts</a:t>
            </a:r>
          </a:p>
          <a:p>
            <a:r>
              <a:rPr lang="en-CA" dirty="0">
                <a:hlinkClick r:id="rId3"/>
              </a:rPr>
              <a:t>https://github.com/Microsoft/CDM</a:t>
            </a:r>
            <a:endParaRPr lang="en-CA" dirty="0"/>
          </a:p>
          <a:p>
            <a:endParaRPr lang="en-CA" dirty="0"/>
          </a:p>
        </p:txBody>
      </p:sp>
    </p:spTree>
    <p:extLst>
      <p:ext uri="{BB962C8B-B14F-4D97-AF65-F5344CB8AC3E}">
        <p14:creationId xmlns:p14="http://schemas.microsoft.com/office/powerpoint/2010/main" val="471930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dirty="0"/>
              <a:t>Not sold as 1</a:t>
            </a:r>
            <a:r>
              <a:rPr lang="en-US" baseline="30000" dirty="0"/>
              <a:t>st</a:t>
            </a:r>
            <a:r>
              <a:rPr lang="en-US" dirty="0"/>
              <a:t> party</a:t>
            </a:r>
          </a:p>
          <a:p>
            <a:r>
              <a:rPr lang="en-US" dirty="0"/>
              <a:t>Open source</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3/15/2022 12:34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58164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82" kern="1200" dirty="0">
                <a:solidFill>
                  <a:schemeClr val="tx1"/>
                </a:solidFill>
                <a:effectLst/>
                <a:latin typeface="Segoe UI Light" pitchFamily="34" charset="0"/>
                <a:ea typeface="+mn-ea"/>
                <a:cs typeface="+mn-cs"/>
              </a:rPr>
              <a:t>object diagrams– it really shows you want you know and more importantly what you don’t. These have to be done in modelling sessions with domain experts.</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3/15/2022 12:34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85339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dirty="0"/>
              <a:t>Start</a:t>
            </a:r>
            <a:r>
              <a:rPr lang="en-US" baseline="0" dirty="0"/>
              <a:t> with core – too often teams get sidetracked with the whole problem it’s a lot easier to solve small parts of the challenge and then look at it holistically later</a:t>
            </a:r>
          </a:p>
          <a:p>
            <a:r>
              <a:rPr lang="en-US" baseline="0" dirty="0"/>
              <a:t>Over Normalization – Teams with people with a strong data architecting background tend to try to build a Microsoft </a:t>
            </a:r>
            <a:r>
              <a:rPr lang="en-US" baseline="0" dirty="0" err="1"/>
              <a:t>Dataverse</a:t>
            </a:r>
            <a:r>
              <a:rPr lang="en-US" baseline="0" dirty="0"/>
              <a:t> data model like they would a traditional SQL database, often times working with them to see the cause and effect of relationships in the user experience can help them understand the goal.  For example trying to implement inheritance when Microsoft </a:t>
            </a:r>
            <a:r>
              <a:rPr lang="en-US" baseline="0" dirty="0" err="1"/>
              <a:t>Dataverse</a:t>
            </a:r>
            <a:r>
              <a:rPr lang="en-US" baseline="0" dirty="0"/>
              <a:t> doesn’t support true inheritance </a:t>
            </a:r>
          </a:p>
          <a:p>
            <a:r>
              <a:rPr lang="en-US" baseline="0" dirty="0"/>
              <a:t>Needs today – Microsoft </a:t>
            </a:r>
            <a:r>
              <a:rPr lang="en-US" baseline="0" dirty="0" err="1"/>
              <a:t>Dataverse</a:t>
            </a:r>
            <a:r>
              <a:rPr lang="en-US" baseline="0" dirty="0"/>
              <a:t> is great at being incrementally build using an agile process, but having some insight into the future helps lay the foundation – just don’t get stuck trying to nail down every future requirement you can think of</a:t>
            </a:r>
          </a:p>
          <a:p>
            <a:r>
              <a:rPr lang="en-US" dirty="0"/>
              <a:t>Proof of concepts – </a:t>
            </a:r>
            <a:r>
              <a:rPr lang="en-US" baseline="0" dirty="0"/>
              <a:t>Microsoft </a:t>
            </a:r>
            <a:r>
              <a:rPr lang="en-US" baseline="0" dirty="0" err="1"/>
              <a:t>Dataverse</a:t>
            </a:r>
            <a:r>
              <a:rPr lang="en-US" baseline="0" dirty="0"/>
              <a:t> makes it easy to create a test org, try a model, throw it away and try again.  Sometimes even challenging two teams with the same data modeling problem can produce useful results</a:t>
            </a:r>
            <a:endParaRPr lang="en-US" dirty="0"/>
          </a:p>
        </p:txBody>
      </p:sp>
    </p:spTree>
    <p:extLst>
      <p:ext uri="{BB962C8B-B14F-4D97-AF65-F5344CB8AC3E}">
        <p14:creationId xmlns:p14="http://schemas.microsoft.com/office/powerpoint/2010/main" val="4118474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dirty="0"/>
              <a:t>Security Requirements – always push for simplification, but these can drive requirements</a:t>
            </a:r>
            <a:r>
              <a:rPr lang="en-US" baseline="0" dirty="0"/>
              <a:t> onto the data model</a:t>
            </a:r>
          </a:p>
          <a:p>
            <a:r>
              <a:rPr lang="en-US" baseline="0" dirty="0"/>
              <a:t>User Experience – it’s easy to forget that as we add normalization and relationships we create new constructs users need to navigate to be successful</a:t>
            </a:r>
            <a:endParaRPr lang="en-US" dirty="0"/>
          </a:p>
          <a:p>
            <a:r>
              <a:rPr lang="en-US" dirty="0"/>
              <a:t>Data Location / Retention - Not all</a:t>
            </a:r>
            <a:r>
              <a:rPr lang="en-US" baseline="0" dirty="0"/>
              <a:t> data is allowed to be stored, often times data from services can’t be cached, companies have internal policies that govern use of data, some data is protected by government laws and also has specific requirements for storage e.g. PII, credit card numbers etc.</a:t>
            </a:r>
          </a:p>
          <a:p>
            <a:r>
              <a:rPr lang="en-US" baseline="0" dirty="0"/>
              <a:t>Self Service Reporting – if it takes a data architect to navigate the data model, chances are many of the tools from Power BI and Export to Excel will be less valuable to the user.  Most self service features of Microsoft </a:t>
            </a:r>
            <a:r>
              <a:rPr lang="en-US" baseline="0" dirty="0" err="1"/>
              <a:t>Dataverse</a:t>
            </a:r>
            <a:r>
              <a:rPr lang="en-US" baseline="0" dirty="0"/>
              <a:t> allow navigation of one level of relationships</a:t>
            </a:r>
          </a:p>
          <a:p>
            <a:r>
              <a:rPr lang="en-US" dirty="0"/>
              <a:t>Existing systems (legacy or not) - data?</a:t>
            </a:r>
          </a:p>
          <a:p>
            <a:r>
              <a:rPr lang="en-US" dirty="0"/>
              <a:t>Existing systems - UX? </a:t>
            </a:r>
          </a:p>
          <a:p>
            <a:r>
              <a:rPr lang="en-US" dirty="0"/>
              <a:t>Multi-region, multi-lingual, multi-currency requirements?</a:t>
            </a:r>
          </a:p>
        </p:txBody>
      </p:sp>
    </p:spTree>
    <p:extLst>
      <p:ext uri="{BB962C8B-B14F-4D97-AF65-F5344CB8AC3E}">
        <p14:creationId xmlns:p14="http://schemas.microsoft.com/office/powerpoint/2010/main" val="1562676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45514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dirty="0"/>
              <a:t>Pro</a:t>
            </a:r>
          </a:p>
          <a:p>
            <a:pPr lvl="1"/>
            <a:r>
              <a:rPr lang="en-US" dirty="0"/>
              <a:t>Shows up in list with other activities</a:t>
            </a:r>
          </a:p>
          <a:p>
            <a:pPr lvl="1"/>
            <a:r>
              <a:rPr lang="en-US" dirty="0"/>
              <a:t>Could be rolled up with other activities</a:t>
            </a:r>
          </a:p>
          <a:p>
            <a:pPr lvl="1"/>
            <a:r>
              <a:rPr lang="en-US" dirty="0"/>
              <a:t>Could create a donation on any table that supports activities</a:t>
            </a:r>
          </a:p>
          <a:p>
            <a:pPr lvl="0"/>
            <a:r>
              <a:rPr lang="en-US" dirty="0"/>
              <a:t>Cons</a:t>
            </a:r>
          </a:p>
          <a:p>
            <a:pPr lvl="1"/>
            <a:r>
              <a:rPr lang="en-US" dirty="0"/>
              <a:t>Not able to configure security different than any other activity</a:t>
            </a:r>
          </a:p>
          <a:p>
            <a:pPr lvl="1"/>
            <a:r>
              <a:rPr lang="en-US" dirty="0"/>
              <a:t>You can’t control which tables are related to a donation (other than by limiting what tables are in the App module)</a:t>
            </a:r>
          </a:p>
          <a:p>
            <a:pPr lvl="1"/>
            <a:endParaRPr lang="en-US" dirty="0"/>
          </a:p>
        </p:txBody>
      </p:sp>
    </p:spTree>
    <p:extLst>
      <p:ext uri="{BB962C8B-B14F-4D97-AF65-F5344CB8AC3E}">
        <p14:creationId xmlns:p14="http://schemas.microsoft.com/office/powerpoint/2010/main" val="3074166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Choose all of these wisely, but regarding number columns, keep the future in mind…does the column participate in automation as expected?  Calculated or rollups too?  Once a type is chosen, you cannot change it.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3/15/2022 12:34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30232233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Title and Content- Bulle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341122"/>
            <a:ext cx="11582400" cy="1095685"/>
          </a:xfrm>
        </p:spPr>
        <p:txBody>
          <a:bodyPr/>
          <a:lstStyle>
            <a:lvl1pPr>
              <a:defRPr>
                <a:solidFill>
                  <a:schemeClr val="tx1"/>
                </a:solidFill>
              </a:defRPr>
            </a:lvl1pPr>
            <a:lvl2pPr>
              <a:defRPr spc="-93" baseline="0">
                <a:solidFill>
                  <a:schemeClr val="tx1"/>
                </a:solidFill>
              </a:defRPr>
            </a:lvl2pPr>
            <a:lvl3pPr>
              <a:defRPr spc="-93" baseline="0">
                <a:solidFill>
                  <a:schemeClr val="tx1"/>
                </a:solidFill>
              </a:defRPr>
            </a:lvl3pPr>
            <a:lvl4pPr>
              <a:defRPr spc="-93" baseline="0">
                <a:solidFill>
                  <a:schemeClr val="tx2"/>
                </a:solidFill>
              </a:defRPr>
            </a:lvl4pPr>
            <a:lvl5pPr>
              <a:defRPr spc="-93" baseline="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11" name="Title Placeholder 1"/>
          <p:cNvSpPr>
            <a:spLocks noGrp="1"/>
          </p:cNvSpPr>
          <p:nvPr>
            <p:ph type="title" hasCustomPrompt="1"/>
          </p:nvPr>
        </p:nvSpPr>
        <p:spPr>
          <a:xfrm>
            <a:off x="304800" y="228600"/>
            <a:ext cx="11582400" cy="975360"/>
          </a:xfrm>
          <a:prstGeom prst="rect">
            <a:avLst/>
          </a:prstGeom>
        </p:spPr>
        <p:txBody>
          <a:bodyPr vert="horz" lIns="0" tIns="45720" rIns="0" bIns="45720" rtlCol="0" anchor="ctr">
            <a:noAutofit/>
          </a:bodyPr>
          <a:lstStyle/>
          <a:p>
            <a:r>
              <a:rPr lang="en-US" dirty="0"/>
              <a:t>Click To Edit Master Title Style</a:t>
            </a:r>
          </a:p>
        </p:txBody>
      </p:sp>
    </p:spTree>
    <p:extLst>
      <p:ext uri="{BB962C8B-B14F-4D97-AF65-F5344CB8AC3E}">
        <p14:creationId xmlns:p14="http://schemas.microsoft.com/office/powerpoint/2010/main" val="71853964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2289858"/>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3" y="1600203"/>
            <a:ext cx="5384800" cy="2289858"/>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84080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9079" y="228601"/>
            <a:ext cx="11296417" cy="664797"/>
          </a:xfrm>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0"/>
          </p:nvPr>
        </p:nvSpPr>
        <p:spPr>
          <a:xfrm>
            <a:off x="489079" y="1447802"/>
            <a:ext cx="11296416" cy="2667397"/>
          </a:xfrm>
        </p:spPr>
        <p:txBody>
          <a:bodyPr/>
          <a:lstStyle>
            <a:lvl1pPr marL="0" indent="0">
              <a:spcBef>
                <a:spcPts val="1600"/>
              </a:spcBef>
              <a:buNone/>
              <a:defRPr baseline="0">
                <a:solidFill>
                  <a:schemeClr val="tx1"/>
                </a:solidFill>
              </a:defRPr>
            </a:lvl1pPr>
            <a:lvl2pPr marL="922844" indent="-524920" defTabSz="1367332">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50363316"/>
      </p:ext>
    </p:extLst>
  </p:cSld>
  <p:clrMapOvr>
    <a:masterClrMapping/>
  </p:clrMapOvr>
  <p:transition spd="slow">
    <p:push/>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1612749"/>
          </a:xfrm>
        </p:spPr>
        <p:txBody>
          <a:bodyPr/>
          <a:lstStyle>
            <a:lvl1pPr marL="228600" indent="-228600">
              <a:buFont typeface="Wingdings" panose="05000000000000000000" pitchFamily="2" charset="2"/>
              <a:buChar char="§"/>
              <a:defRPr/>
            </a:lvl1pPr>
            <a:lvl2pPr marL="457200" indent="-228600">
              <a:buFont typeface="Wingdings" panose="05000000000000000000" pitchFamily="2" charset="2"/>
              <a:buChar char="§"/>
              <a:defRPr/>
            </a:lvl2pPr>
            <a:lvl3pPr marL="657225" indent="-200025">
              <a:buFont typeface="Wingdings" panose="05000000000000000000" pitchFamily="2" charset="2"/>
              <a:buChar char="§"/>
              <a:defRPr/>
            </a:lvl3pPr>
            <a:lvl4pPr marL="842963" indent="-180975">
              <a:buFont typeface="Wingdings" panose="05000000000000000000" pitchFamily="2" charset="2"/>
              <a:buChar char="§"/>
              <a:defRPr/>
            </a:lvl4pPr>
            <a:lvl5pPr marL="1023938" indent="-168275">
              <a:buFont typeface="Wingdings" panose="05000000000000000000" pitchFamily="2" charset="2"/>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marL="228600" indent="-228600">
              <a:buFont typeface="Wingdings" panose="05000000000000000000" pitchFamily="2" charset="2"/>
              <a:buChar char="§"/>
              <a:defRPr sz="3600">
                <a:latin typeface="+mn-lt"/>
              </a:defRPr>
            </a:lvl1pPr>
            <a:lvl2pPr marL="457200" indent="-228600">
              <a:buFont typeface="Wingdings" panose="05000000000000000000" pitchFamily="2" charset="2"/>
              <a:buChar char="§"/>
              <a:defRPr sz="2800">
                <a:latin typeface="+mn-lt"/>
              </a:defRPr>
            </a:lvl2pPr>
            <a:lvl3pPr marL="657225" indent="-200025">
              <a:buFont typeface="Wingdings" panose="05000000000000000000" pitchFamily="2" charset="2"/>
              <a:buChar char="§"/>
              <a:defRPr sz="2400">
                <a:latin typeface="+mn-lt"/>
              </a:defRPr>
            </a:lvl3pPr>
            <a:lvl4pPr marL="842963" indent="-180975">
              <a:buFont typeface="Wingdings" panose="05000000000000000000" pitchFamily="2" charset="2"/>
              <a:buChar char="§"/>
              <a:defRPr sz="2000">
                <a:latin typeface="+mn-lt"/>
              </a:defRPr>
            </a:lvl4pPr>
            <a:lvl5pPr marL="1023938" indent="-168275">
              <a:buFont typeface="Wingdings" panose="05000000000000000000" pitchFamily="2" charset="2"/>
              <a:buChar cha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1612749"/>
          </a:xfrm>
        </p:spPr>
        <p:txBody>
          <a:bodyPr/>
          <a:lstStyle>
            <a:lvl1pPr marL="228600" indent="-228600">
              <a:buFont typeface="Wingdings" panose="05000000000000000000" pitchFamily="2" charset="2"/>
              <a:buChar char="§"/>
              <a:defRPr/>
            </a:lvl1pPr>
            <a:lvl2pPr marL="457200" indent="-228600">
              <a:buFont typeface="Wingdings" panose="05000000000000000000" pitchFamily="2" charset="2"/>
              <a:buChar char="§"/>
              <a:defRPr/>
            </a:lvl2pPr>
            <a:lvl3pPr marL="657225" indent="-200025">
              <a:buFont typeface="Wingdings" panose="05000000000000000000" pitchFamily="2" charset="2"/>
              <a:buChar char="§"/>
              <a:defRPr/>
            </a:lvl3pPr>
            <a:lvl4pPr marL="842963" indent="-180975">
              <a:buFont typeface="Wingdings" panose="05000000000000000000" pitchFamily="2" charset="2"/>
              <a:buChar char="§"/>
              <a:defRPr/>
            </a:lvl4pPr>
            <a:lvl5pPr marL="1023938" indent="-168275">
              <a:buFont typeface="Wingdings" panose="05000000000000000000" pitchFamily="2" charset="2"/>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theme" Target="../theme/theme2.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30"/>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 id="2147484742" r:id="rId26"/>
    <p:sldLayoutId id="2147484761" r:id="rId27"/>
    <p:sldLayoutId id="2147484762" r:id="rId2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2050" y="3017617"/>
            <a:ext cx="4167887" cy="1477328"/>
          </a:xfrm>
        </p:spPr>
        <p:txBody>
          <a:bodyPr/>
          <a:lstStyle/>
          <a:p>
            <a:r>
              <a:rPr lang="en-US" sz="2400" dirty="0"/>
              <a:t>PL-600</a:t>
            </a:r>
            <a:br>
              <a:rPr lang="en-US" dirty="0"/>
            </a:br>
            <a:br>
              <a:rPr lang="en-US" dirty="0"/>
            </a:br>
            <a:r>
              <a:rPr lang="en-US" dirty="0"/>
              <a:t>Data Modeling</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8263" y="457200"/>
            <a:ext cx="11018520" cy="553998"/>
          </a:xfrm>
        </p:spPr>
        <p:txBody>
          <a:bodyPr/>
          <a:lstStyle/>
          <a:p>
            <a:r>
              <a:rPr lang="en-US" dirty="0"/>
              <a:t>Data Modeling Influencers</a:t>
            </a:r>
          </a:p>
        </p:txBody>
      </p:sp>
      <p:graphicFrame>
        <p:nvGraphicFramePr>
          <p:cNvPr id="10" name="Content Placeholder 9">
            <a:extLst>
              <a:ext uri="{FF2B5EF4-FFF2-40B4-BE49-F238E27FC236}">
                <a16:creationId xmlns:a16="http://schemas.microsoft.com/office/drawing/2014/main" id="{11462219-A4E2-49F0-8F38-88303B6EBE84}"/>
              </a:ext>
            </a:extLst>
          </p:cNvPr>
          <p:cNvGraphicFramePr>
            <a:graphicFrameLocks noGrp="1"/>
          </p:cNvGraphicFramePr>
          <p:nvPr>
            <p:ph idx="4294967295"/>
            <p:extLst>
              <p:ext uri="{D42A27DB-BD31-4B8C-83A1-F6EECF244321}">
                <p14:modId xmlns:p14="http://schemas.microsoft.com/office/powerpoint/2010/main" val="4024424181"/>
              </p:ext>
            </p:extLst>
          </p:nvPr>
        </p:nvGraphicFramePr>
        <p:xfrm>
          <a:off x="364451" y="1335808"/>
          <a:ext cx="11582400" cy="5159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Oval 10">
            <a:extLst>
              <a:ext uri="{FF2B5EF4-FFF2-40B4-BE49-F238E27FC236}">
                <a16:creationId xmlns:a16="http://schemas.microsoft.com/office/drawing/2014/main" id="{A9EFA219-F38B-4571-B1A3-BE8575F13F9B}"/>
              </a:ext>
            </a:extLst>
          </p:cNvPr>
          <p:cNvSpPr/>
          <p:nvPr/>
        </p:nvSpPr>
        <p:spPr bwMode="auto">
          <a:xfrm>
            <a:off x="5711958" y="5727098"/>
            <a:ext cx="768085" cy="768085"/>
          </a:xfrm>
          <a:prstGeom prst="ellipse">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667" dirty="0" err="1">
              <a:solidFill>
                <a:schemeClr val="bg1"/>
              </a:solidFill>
            </a:endParaRPr>
          </a:p>
        </p:txBody>
      </p:sp>
      <p:grpSp>
        <p:nvGrpSpPr>
          <p:cNvPr id="2" name="Group 1">
            <a:extLst>
              <a:ext uri="{FF2B5EF4-FFF2-40B4-BE49-F238E27FC236}">
                <a16:creationId xmlns:a16="http://schemas.microsoft.com/office/drawing/2014/main" id="{5E316ABD-54C6-4D2F-AB34-79259B081C76}"/>
              </a:ext>
            </a:extLst>
          </p:cNvPr>
          <p:cNvGrpSpPr/>
          <p:nvPr/>
        </p:nvGrpSpPr>
        <p:grpSpPr>
          <a:xfrm rot="20950415">
            <a:off x="3317336" y="4756724"/>
            <a:ext cx="5568619" cy="959085"/>
            <a:chOff x="2411760" y="3580628"/>
            <a:chExt cx="4176464" cy="719314"/>
          </a:xfrm>
        </p:grpSpPr>
        <p:sp>
          <p:nvSpPr>
            <p:cNvPr id="12" name="Rectangle 11">
              <a:extLst>
                <a:ext uri="{FF2B5EF4-FFF2-40B4-BE49-F238E27FC236}">
                  <a16:creationId xmlns:a16="http://schemas.microsoft.com/office/drawing/2014/main" id="{430BE920-BDDD-4387-B95B-9F9E88D6E7AC}"/>
                </a:ext>
              </a:extLst>
            </p:cNvPr>
            <p:cNvSpPr/>
            <p:nvPr/>
          </p:nvSpPr>
          <p:spPr bwMode="auto">
            <a:xfrm>
              <a:off x="2411760" y="4011910"/>
              <a:ext cx="4176464" cy="288032"/>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133" b="1" dirty="0">
                  <a:solidFill>
                    <a:schemeClr val="bg1"/>
                  </a:solidFill>
                </a:rPr>
                <a:t>Balancing Influencers</a:t>
              </a:r>
            </a:p>
          </p:txBody>
        </p:sp>
        <p:sp>
          <p:nvSpPr>
            <p:cNvPr id="13" name="Rectangle 12">
              <a:extLst>
                <a:ext uri="{FF2B5EF4-FFF2-40B4-BE49-F238E27FC236}">
                  <a16:creationId xmlns:a16="http://schemas.microsoft.com/office/drawing/2014/main" id="{F2E08411-8E58-4E8B-A13B-006386F232F3}"/>
                </a:ext>
              </a:extLst>
            </p:cNvPr>
            <p:cNvSpPr/>
            <p:nvPr/>
          </p:nvSpPr>
          <p:spPr bwMode="auto">
            <a:xfrm>
              <a:off x="2411760" y="3580628"/>
              <a:ext cx="872801" cy="719314"/>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667" dirty="0" err="1">
                <a:solidFill>
                  <a:schemeClr val="bg1"/>
                </a:solidFill>
              </a:endParaRPr>
            </a:p>
          </p:txBody>
        </p:sp>
        <p:sp>
          <p:nvSpPr>
            <p:cNvPr id="14" name="Rectangle 13">
              <a:extLst>
                <a:ext uri="{FF2B5EF4-FFF2-40B4-BE49-F238E27FC236}">
                  <a16:creationId xmlns:a16="http://schemas.microsoft.com/office/drawing/2014/main" id="{4B25DB7B-9AAA-421F-96BB-AD31ECBA4D2F}"/>
                </a:ext>
              </a:extLst>
            </p:cNvPr>
            <p:cNvSpPr/>
            <p:nvPr/>
          </p:nvSpPr>
          <p:spPr bwMode="auto">
            <a:xfrm>
              <a:off x="5796136" y="3580628"/>
              <a:ext cx="792088" cy="719314"/>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667" dirty="0" err="1">
                <a:solidFill>
                  <a:schemeClr val="bg1"/>
                </a:solidFill>
              </a:endParaRPr>
            </a:p>
          </p:txBody>
        </p:sp>
      </p:grpSp>
    </p:spTree>
    <p:extLst>
      <p:ext uri="{BB962C8B-B14F-4D97-AF65-F5344CB8AC3E}">
        <p14:creationId xmlns:p14="http://schemas.microsoft.com/office/powerpoint/2010/main" val="9500286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EEBEDAC-48B8-4AC4-864D-080298D413F5}"/>
              </a:ext>
            </a:extLst>
          </p:cNvPr>
          <p:cNvSpPr>
            <a:spLocks noGrp="1"/>
          </p:cNvSpPr>
          <p:nvPr>
            <p:ph type="title"/>
          </p:nvPr>
        </p:nvSpPr>
        <p:spPr>
          <a:xfrm>
            <a:off x="404648" y="1249089"/>
            <a:ext cx="4703380" cy="1292662"/>
          </a:xfrm>
        </p:spPr>
        <p:txBody>
          <a:bodyPr/>
          <a:lstStyle/>
          <a:p>
            <a:r>
              <a:rPr lang="en-US" dirty="0"/>
              <a:t>What are the key things to consider when choosing table options?</a:t>
            </a:r>
          </a:p>
        </p:txBody>
      </p:sp>
      <p:sp>
        <p:nvSpPr>
          <p:cNvPr id="2" name="Picture Placeholder 1">
            <a:extLst>
              <a:ext uri="{FF2B5EF4-FFF2-40B4-BE49-F238E27FC236}">
                <a16:creationId xmlns:a16="http://schemas.microsoft.com/office/drawing/2014/main" id="{A9CC5539-19D6-4FC0-9F82-8EEB32BCCFE2}"/>
              </a:ext>
            </a:extLst>
          </p:cNvPr>
          <p:cNvSpPr>
            <a:spLocks noGrp="1"/>
          </p:cNvSpPr>
          <p:nvPr>
            <p:ph type="pic" sz="quarter" idx="11"/>
          </p:nvPr>
        </p:nvSpPr>
        <p:spPr/>
      </p:sp>
      <p:sp>
        <p:nvSpPr>
          <p:cNvPr id="4" name="manager" title="Icon of three people with lines connecting them">
            <a:extLst>
              <a:ext uri="{FF2B5EF4-FFF2-40B4-BE49-F238E27FC236}">
                <a16:creationId xmlns:a16="http://schemas.microsoft.com/office/drawing/2014/main" id="{310291DD-4B0E-4D8D-ABE8-243308A439C1}"/>
              </a:ext>
            </a:extLst>
          </p:cNvPr>
          <p:cNvSpPr>
            <a:spLocks noChangeAspect="1" noEditPoints="1"/>
          </p:cNvSpPr>
          <p:nvPr/>
        </p:nvSpPr>
        <p:spPr bwMode="auto">
          <a:xfrm>
            <a:off x="7893900" y="2219246"/>
            <a:ext cx="1814400" cy="1828800"/>
          </a:xfrm>
          <a:custGeom>
            <a:avLst/>
            <a:gdLst>
              <a:gd name="T0" fmla="*/ 128 w 348"/>
              <a:gd name="T1" fmla="*/ 46 h 352"/>
              <a:gd name="T2" fmla="*/ 174 w 348"/>
              <a:gd name="T3" fmla="*/ 0 h 352"/>
              <a:gd name="T4" fmla="*/ 220 w 348"/>
              <a:gd name="T5" fmla="*/ 46 h 352"/>
              <a:gd name="T6" fmla="*/ 174 w 348"/>
              <a:gd name="T7" fmla="*/ 91 h 352"/>
              <a:gd name="T8" fmla="*/ 128 w 348"/>
              <a:gd name="T9" fmla="*/ 46 h 352"/>
              <a:gd name="T10" fmla="*/ 231 w 348"/>
              <a:gd name="T11" fmla="*/ 148 h 352"/>
              <a:gd name="T12" fmla="*/ 174 w 348"/>
              <a:gd name="T13" fmla="*/ 91 h 352"/>
              <a:gd name="T14" fmla="*/ 117 w 348"/>
              <a:gd name="T15" fmla="*/ 148 h 352"/>
              <a:gd name="T16" fmla="*/ 57 w 348"/>
              <a:gd name="T17" fmla="*/ 295 h 352"/>
              <a:gd name="T18" fmla="*/ 102 w 348"/>
              <a:gd name="T19" fmla="*/ 249 h 352"/>
              <a:gd name="T20" fmla="*/ 57 w 348"/>
              <a:gd name="T21" fmla="*/ 204 h 352"/>
              <a:gd name="T22" fmla="*/ 11 w 348"/>
              <a:gd name="T23" fmla="*/ 249 h 352"/>
              <a:gd name="T24" fmla="*/ 57 w 348"/>
              <a:gd name="T25" fmla="*/ 295 h 352"/>
              <a:gd name="T26" fmla="*/ 114 w 348"/>
              <a:gd name="T27" fmla="*/ 352 h 352"/>
              <a:gd name="T28" fmla="*/ 57 w 348"/>
              <a:gd name="T29" fmla="*/ 295 h 352"/>
              <a:gd name="T30" fmla="*/ 0 w 348"/>
              <a:gd name="T31" fmla="*/ 352 h 352"/>
              <a:gd name="T32" fmla="*/ 291 w 348"/>
              <a:gd name="T33" fmla="*/ 295 h 352"/>
              <a:gd name="T34" fmla="*/ 337 w 348"/>
              <a:gd name="T35" fmla="*/ 249 h 352"/>
              <a:gd name="T36" fmla="*/ 291 w 348"/>
              <a:gd name="T37" fmla="*/ 204 h 352"/>
              <a:gd name="T38" fmla="*/ 246 w 348"/>
              <a:gd name="T39" fmla="*/ 249 h 352"/>
              <a:gd name="T40" fmla="*/ 291 w 348"/>
              <a:gd name="T41" fmla="*/ 295 h 352"/>
              <a:gd name="T42" fmla="*/ 348 w 348"/>
              <a:gd name="T43" fmla="*/ 352 h 352"/>
              <a:gd name="T44" fmla="*/ 291 w 348"/>
              <a:gd name="T45" fmla="*/ 295 h 352"/>
              <a:gd name="T46" fmla="*/ 234 w 348"/>
              <a:gd name="T47" fmla="*/ 352 h 352"/>
              <a:gd name="T48" fmla="*/ 224 w 348"/>
              <a:gd name="T49" fmla="*/ 219 h 352"/>
              <a:gd name="T50" fmla="*/ 174 w 348"/>
              <a:gd name="T51" fmla="*/ 169 h 352"/>
              <a:gd name="T52" fmla="*/ 124 w 348"/>
              <a:gd name="T53" fmla="*/ 2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352">
                <a:moveTo>
                  <a:pt x="128" y="46"/>
                </a:moveTo>
                <a:cubicBezTo>
                  <a:pt x="128" y="20"/>
                  <a:pt x="149" y="0"/>
                  <a:pt x="174" y="0"/>
                </a:cubicBezTo>
                <a:cubicBezTo>
                  <a:pt x="199" y="0"/>
                  <a:pt x="220" y="20"/>
                  <a:pt x="220" y="46"/>
                </a:cubicBezTo>
                <a:cubicBezTo>
                  <a:pt x="220" y="71"/>
                  <a:pt x="199" y="91"/>
                  <a:pt x="174" y="91"/>
                </a:cubicBezTo>
                <a:cubicBezTo>
                  <a:pt x="149" y="91"/>
                  <a:pt x="128" y="71"/>
                  <a:pt x="128" y="46"/>
                </a:cubicBezTo>
                <a:close/>
                <a:moveTo>
                  <a:pt x="231" y="148"/>
                </a:moveTo>
                <a:cubicBezTo>
                  <a:pt x="231" y="117"/>
                  <a:pt x="206" y="91"/>
                  <a:pt x="174" y="91"/>
                </a:cubicBezTo>
                <a:cubicBezTo>
                  <a:pt x="142" y="91"/>
                  <a:pt x="117" y="117"/>
                  <a:pt x="117" y="148"/>
                </a:cubicBezTo>
                <a:moveTo>
                  <a:pt x="57" y="295"/>
                </a:moveTo>
                <a:cubicBezTo>
                  <a:pt x="82" y="295"/>
                  <a:pt x="102" y="275"/>
                  <a:pt x="102" y="249"/>
                </a:cubicBezTo>
                <a:cubicBezTo>
                  <a:pt x="102" y="224"/>
                  <a:pt x="82" y="204"/>
                  <a:pt x="57" y="204"/>
                </a:cubicBezTo>
                <a:cubicBezTo>
                  <a:pt x="32" y="204"/>
                  <a:pt x="11" y="224"/>
                  <a:pt x="11" y="249"/>
                </a:cubicBezTo>
                <a:cubicBezTo>
                  <a:pt x="11" y="275"/>
                  <a:pt x="32" y="295"/>
                  <a:pt x="57" y="295"/>
                </a:cubicBezTo>
                <a:close/>
                <a:moveTo>
                  <a:pt x="114" y="352"/>
                </a:moveTo>
                <a:cubicBezTo>
                  <a:pt x="114" y="320"/>
                  <a:pt x="88" y="295"/>
                  <a:pt x="57" y="295"/>
                </a:cubicBezTo>
                <a:cubicBezTo>
                  <a:pt x="25" y="295"/>
                  <a:pt x="0" y="320"/>
                  <a:pt x="0" y="352"/>
                </a:cubicBezTo>
                <a:moveTo>
                  <a:pt x="291" y="295"/>
                </a:moveTo>
                <a:cubicBezTo>
                  <a:pt x="316" y="295"/>
                  <a:pt x="337" y="275"/>
                  <a:pt x="337" y="249"/>
                </a:cubicBezTo>
                <a:cubicBezTo>
                  <a:pt x="337" y="224"/>
                  <a:pt x="316" y="204"/>
                  <a:pt x="291" y="204"/>
                </a:cubicBezTo>
                <a:cubicBezTo>
                  <a:pt x="266" y="204"/>
                  <a:pt x="246" y="224"/>
                  <a:pt x="246" y="249"/>
                </a:cubicBezTo>
                <a:cubicBezTo>
                  <a:pt x="246" y="275"/>
                  <a:pt x="266" y="295"/>
                  <a:pt x="291" y="295"/>
                </a:cubicBezTo>
                <a:close/>
                <a:moveTo>
                  <a:pt x="348" y="352"/>
                </a:moveTo>
                <a:cubicBezTo>
                  <a:pt x="348" y="320"/>
                  <a:pt x="323" y="295"/>
                  <a:pt x="291" y="295"/>
                </a:cubicBezTo>
                <a:cubicBezTo>
                  <a:pt x="260" y="295"/>
                  <a:pt x="234" y="320"/>
                  <a:pt x="234" y="352"/>
                </a:cubicBezTo>
                <a:moveTo>
                  <a:pt x="224" y="219"/>
                </a:moveTo>
                <a:cubicBezTo>
                  <a:pt x="174" y="169"/>
                  <a:pt x="174" y="169"/>
                  <a:pt x="174" y="169"/>
                </a:cubicBezTo>
                <a:cubicBezTo>
                  <a:pt x="124" y="219"/>
                  <a:pt x="124" y="219"/>
                  <a:pt x="124" y="219"/>
                </a:cubicBezTo>
              </a:path>
            </a:pathLst>
          </a:custGeom>
          <a:solidFill>
            <a:schemeClr val="accent2"/>
          </a:solidFill>
          <a:ln w="15875" cap="sq">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Text Placeholder 2">
            <a:extLst>
              <a:ext uri="{FF2B5EF4-FFF2-40B4-BE49-F238E27FC236}">
                <a16:creationId xmlns:a16="http://schemas.microsoft.com/office/drawing/2014/main" id="{3393FC30-2C19-4358-9528-6C6BE981FC64}"/>
              </a:ext>
            </a:extLst>
          </p:cNvPr>
          <p:cNvSpPr txBox="1">
            <a:spLocks/>
          </p:cNvSpPr>
          <p:nvPr/>
        </p:nvSpPr>
        <p:spPr>
          <a:xfrm>
            <a:off x="457200" y="5758041"/>
            <a:ext cx="4162425" cy="30777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latin typeface="Segoe UI" panose="020B0502040204020203" pitchFamily="34" charset="0"/>
                <a:cs typeface="Segoe UI" panose="020B0502040204020203" pitchFamily="34" charset="0"/>
              </a:rPr>
              <a:t>Classroom discussion</a:t>
            </a:r>
          </a:p>
        </p:txBody>
      </p:sp>
    </p:spTree>
    <p:extLst>
      <p:ext uri="{BB962C8B-B14F-4D97-AF65-F5344CB8AC3E}">
        <p14:creationId xmlns:p14="http://schemas.microsoft.com/office/powerpoint/2010/main" val="8253149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Row Ownership</a:t>
            </a:r>
          </a:p>
        </p:txBody>
      </p:sp>
      <p:graphicFrame>
        <p:nvGraphicFramePr>
          <p:cNvPr id="11" name="Content Placeholder 10">
            <a:extLst>
              <a:ext uri="{FF2B5EF4-FFF2-40B4-BE49-F238E27FC236}">
                <a16:creationId xmlns:a16="http://schemas.microsoft.com/office/drawing/2014/main" id="{470F04C6-00E5-4810-A0A2-48EED7A91052}"/>
              </a:ext>
            </a:extLst>
          </p:cNvPr>
          <p:cNvGraphicFramePr>
            <a:graphicFrameLocks noGrp="1"/>
          </p:cNvGraphicFramePr>
          <p:nvPr>
            <p:ph sz="half" idx="1"/>
            <p:extLst>
              <p:ext uri="{D42A27DB-BD31-4B8C-83A1-F6EECF244321}">
                <p14:modId xmlns:p14="http://schemas.microsoft.com/office/powerpoint/2010/main" val="3216663614"/>
              </p:ext>
            </p:extLst>
          </p:nvPr>
        </p:nvGraphicFramePr>
        <p:xfrm>
          <a:off x="-48683" y="1544284"/>
          <a:ext cx="5384800" cy="36530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4">
            <a:extLst>
              <a:ext uri="{FF2B5EF4-FFF2-40B4-BE49-F238E27FC236}">
                <a16:creationId xmlns:a16="http://schemas.microsoft.com/office/drawing/2014/main" id="{B2A79DE3-6388-4561-88B4-F8419AEE59CF}"/>
              </a:ext>
            </a:extLst>
          </p:cNvPr>
          <p:cNvSpPr>
            <a:spLocks noGrp="1"/>
          </p:cNvSpPr>
          <p:nvPr>
            <p:ph sz="half" idx="2"/>
          </p:nvPr>
        </p:nvSpPr>
        <p:spPr>
          <a:xfrm>
            <a:off x="5231904" y="1660713"/>
            <a:ext cx="4320480" cy="2792175"/>
          </a:xfrm>
        </p:spPr>
        <p:txBody>
          <a:bodyPr/>
          <a:lstStyle/>
          <a:p>
            <a:r>
              <a:rPr lang="en-US" dirty="0"/>
              <a:t>When in doubt, choose User/Team</a:t>
            </a:r>
          </a:p>
          <a:p>
            <a:endParaRPr lang="en-US" dirty="0"/>
          </a:p>
          <a:p>
            <a:r>
              <a:rPr lang="en-US" dirty="0"/>
              <a:t>Organization is great for reference data</a:t>
            </a:r>
          </a:p>
        </p:txBody>
      </p:sp>
      <p:pic>
        <p:nvPicPr>
          <p:cNvPr id="3" name="Picture 2">
            <a:extLst>
              <a:ext uri="{FF2B5EF4-FFF2-40B4-BE49-F238E27FC236}">
                <a16:creationId xmlns:a16="http://schemas.microsoft.com/office/drawing/2014/main" id="{EF2A7008-D41A-4EB8-8FD5-9217D07BA90B}"/>
              </a:ext>
            </a:extLst>
          </p:cNvPr>
          <p:cNvPicPr>
            <a:picLocks noChangeAspect="1"/>
          </p:cNvPicPr>
          <p:nvPr/>
        </p:nvPicPr>
        <p:blipFill>
          <a:blip r:embed="rId8"/>
          <a:stretch>
            <a:fillRect/>
          </a:stretch>
        </p:blipFill>
        <p:spPr>
          <a:xfrm>
            <a:off x="9397187" y="0"/>
            <a:ext cx="2794813" cy="6858000"/>
          </a:xfrm>
          <a:prstGeom prst="rect">
            <a:avLst/>
          </a:prstGeom>
          <a:ln>
            <a:solidFill>
              <a:schemeClr val="accent2"/>
            </a:solidFill>
          </a:ln>
        </p:spPr>
      </p:pic>
    </p:spTree>
    <p:extLst>
      <p:ext uri="{BB962C8B-B14F-4D97-AF65-F5344CB8AC3E}">
        <p14:creationId xmlns:p14="http://schemas.microsoft.com/office/powerpoint/2010/main" val="607386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449350" y="1123621"/>
            <a:ext cx="8640960" cy="1969770"/>
          </a:xfrm>
          <a:prstGeom prst="rect">
            <a:avLst/>
          </a:prstGeom>
        </p:spPr>
        <p:txBody>
          <a:bodyPr vert="horz" wrap="square" lIns="0" tIns="0" rIns="0" bIns="0" rtlCol="0">
            <a:spAutoFit/>
          </a:bodyPr>
          <a:lstStyle>
            <a:lvl1pPr marL="460355" indent="-460355" algn="l" defTabSz="914325" rtl="0" eaLnBrk="1" latinLnBrk="0" hangingPunct="1">
              <a:lnSpc>
                <a:spcPct val="90000"/>
              </a:lnSpc>
              <a:spcBef>
                <a:spcPct val="20000"/>
              </a:spcBef>
              <a:buClr>
                <a:schemeClr val="accent1"/>
              </a:buClr>
              <a:buSzPct val="90000"/>
              <a:buFont typeface="Wingdings" pitchFamily="2" charset="2"/>
              <a:buChar char="§"/>
              <a:defRPr sz="3200" kern="1200" spc="-71" baseline="0">
                <a:gradFill>
                  <a:gsLst>
                    <a:gs pos="0">
                      <a:schemeClr val="tx1"/>
                    </a:gs>
                    <a:gs pos="86000">
                      <a:schemeClr val="tx1"/>
                    </a:gs>
                  </a:gsLst>
                  <a:lin ang="5400000" scaled="0"/>
                </a:gradFill>
                <a:latin typeface="+mn-lt"/>
                <a:ea typeface="+mn-ea"/>
                <a:cs typeface="+mn-cs"/>
              </a:defRPr>
            </a:lvl1pPr>
            <a:lvl2pPr marL="855628" indent="-395272" algn="l" defTabSz="914325" rtl="0" eaLnBrk="1" latinLnBrk="0" hangingPunct="1">
              <a:lnSpc>
                <a:spcPct val="90000"/>
              </a:lnSpc>
              <a:spcBef>
                <a:spcPct val="20000"/>
              </a:spcBef>
              <a:buClr>
                <a:schemeClr val="accent1"/>
              </a:buClr>
              <a:buSzPct val="90000"/>
              <a:buFont typeface="Wingdings" pitchFamily="2" charset="2"/>
              <a:buChar char="§"/>
              <a:defRPr sz="2800" kern="1200" spc="-71" baseline="0">
                <a:gradFill>
                  <a:gsLst>
                    <a:gs pos="0">
                      <a:schemeClr val="tx1"/>
                    </a:gs>
                    <a:gs pos="86000">
                      <a:schemeClr val="tx1"/>
                    </a:gs>
                  </a:gsLst>
                  <a:lin ang="5400000" scaled="0"/>
                </a:gradFill>
                <a:latin typeface="+mn-lt"/>
                <a:ea typeface="+mn-ea"/>
                <a:cs typeface="+mn-cs"/>
              </a:defRPr>
            </a:lvl2pPr>
            <a:lvl3pPr marL="1258836" indent="-403208" algn="l" defTabSz="914325" rtl="0" eaLnBrk="1" latinLnBrk="0" hangingPunct="1">
              <a:lnSpc>
                <a:spcPct val="90000"/>
              </a:lnSpc>
              <a:spcBef>
                <a:spcPct val="20000"/>
              </a:spcBef>
              <a:buClr>
                <a:schemeClr val="accent1"/>
              </a:buClr>
              <a:buSzPct val="90000"/>
              <a:buFont typeface="Wingdings" pitchFamily="2" charset="2"/>
              <a:buChar char="§"/>
              <a:defRPr sz="2400" kern="1200" spc="-71" baseline="0">
                <a:gradFill>
                  <a:gsLst>
                    <a:gs pos="0">
                      <a:schemeClr val="tx1"/>
                    </a:gs>
                    <a:gs pos="86000">
                      <a:schemeClr val="tx1"/>
                    </a:gs>
                  </a:gsLst>
                  <a:lin ang="5400000" scaled="0"/>
                </a:gradFill>
                <a:latin typeface="+mn-lt"/>
                <a:ea typeface="+mn-ea"/>
                <a:cs typeface="+mn-cs"/>
              </a:defRPr>
            </a:lvl3pPr>
            <a:lvl4pPr marL="1604896" indent="-346061" algn="l" defTabSz="914325" rtl="0" eaLnBrk="1" latinLnBrk="0" hangingPunct="1">
              <a:lnSpc>
                <a:spcPct val="90000"/>
              </a:lnSpc>
              <a:spcBef>
                <a:spcPct val="20000"/>
              </a:spcBef>
              <a:buClr>
                <a:schemeClr val="accent1"/>
              </a:buClr>
              <a:buSzPct val="90000"/>
              <a:buFont typeface="Wingdings" pitchFamily="2" charset="2"/>
              <a:buChar char="§"/>
              <a:defRPr sz="2000" kern="1200" spc="-71" baseline="0">
                <a:gradFill>
                  <a:gsLst>
                    <a:gs pos="0">
                      <a:schemeClr val="tx1"/>
                    </a:gs>
                    <a:gs pos="86000">
                      <a:schemeClr val="tx1"/>
                    </a:gs>
                  </a:gsLst>
                  <a:lin ang="5400000" scaled="0"/>
                </a:gradFill>
                <a:latin typeface="+mn-lt"/>
                <a:ea typeface="+mn-ea"/>
                <a:cs typeface="+mn-cs"/>
              </a:defRPr>
            </a:lvl4pPr>
            <a:lvl5pPr marL="1941432" indent="-336536" algn="l" defTabSz="914325" rtl="0" eaLnBrk="1" latinLnBrk="0" hangingPunct="1">
              <a:lnSpc>
                <a:spcPct val="90000"/>
              </a:lnSpc>
              <a:spcBef>
                <a:spcPct val="20000"/>
              </a:spcBef>
              <a:buClr>
                <a:schemeClr val="accent1"/>
              </a:buClr>
              <a:buSzPct val="90000"/>
              <a:buFont typeface="Wingdings" pitchFamily="2" charset="2"/>
              <a:buChar char="§"/>
              <a:defRPr sz="2000" kern="1200" spc="-71" baseline="0">
                <a:gradFill>
                  <a:gsLst>
                    <a:gs pos="0">
                      <a:schemeClr val="tx1"/>
                    </a:gs>
                    <a:gs pos="86000">
                      <a:schemeClr val="tx1"/>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19070">
              <a:buClr>
                <a:srgbClr val="00AEEF"/>
              </a:buClr>
              <a:buNone/>
              <a:defRPr/>
            </a:pPr>
            <a:r>
              <a:rPr lang="en-US" spc="-95" dirty="0">
                <a:solidFill>
                  <a:schemeClr val="tx1"/>
                </a:solidFill>
                <a:latin typeface="Segoe UI Light"/>
              </a:rPr>
              <a:t>A non-profit created a fundraiser application and modeled the donation table as a custom activity</a:t>
            </a:r>
          </a:p>
          <a:p>
            <a:pPr marL="0" indent="0" defTabSz="1219070">
              <a:buClr>
                <a:srgbClr val="00AEEF"/>
              </a:buClr>
              <a:buNone/>
              <a:defRPr/>
            </a:pPr>
            <a:endParaRPr lang="en-US" spc="-95" dirty="0">
              <a:solidFill>
                <a:schemeClr val="tx1"/>
              </a:solidFill>
              <a:latin typeface="Segoe UI Light"/>
            </a:endParaRPr>
          </a:p>
          <a:p>
            <a:pPr marL="0" indent="0" defTabSz="1219070">
              <a:buClr>
                <a:srgbClr val="00AEEF"/>
              </a:buClr>
              <a:buNone/>
              <a:defRPr/>
            </a:pPr>
            <a:endParaRPr lang="en-US" spc="-95" dirty="0">
              <a:solidFill>
                <a:schemeClr val="tx1"/>
              </a:solidFill>
              <a:latin typeface="Segoe UI Light"/>
            </a:endParaRPr>
          </a:p>
        </p:txBody>
      </p:sp>
      <p:sp>
        <p:nvSpPr>
          <p:cNvPr id="5" name="Title 4"/>
          <p:cNvSpPr>
            <a:spLocks noGrp="1"/>
          </p:cNvSpPr>
          <p:nvPr>
            <p:ph type="title"/>
          </p:nvPr>
        </p:nvSpPr>
        <p:spPr>
          <a:xfrm>
            <a:off x="489079" y="228601"/>
            <a:ext cx="11296417" cy="553998"/>
          </a:xfrm>
        </p:spPr>
        <p:txBody>
          <a:bodyPr/>
          <a:lstStyle/>
          <a:p>
            <a:pPr defTabSz="1219070"/>
            <a:r>
              <a:rPr lang="en-US" spc="-133" dirty="0">
                <a:solidFill>
                  <a:schemeClr val="tx1"/>
                </a:solidFill>
              </a:rPr>
              <a:t>Pros and cons of using Custom Activity</a:t>
            </a:r>
          </a:p>
        </p:txBody>
      </p:sp>
      <p:sp>
        <p:nvSpPr>
          <p:cNvPr id="2" name="Rectangle 1">
            <a:extLst>
              <a:ext uri="{FF2B5EF4-FFF2-40B4-BE49-F238E27FC236}">
                <a16:creationId xmlns:a16="http://schemas.microsoft.com/office/drawing/2014/main" id="{F95850EE-2B76-4F51-8096-88C53913AA9B}"/>
              </a:ext>
            </a:extLst>
          </p:cNvPr>
          <p:cNvSpPr/>
          <p:nvPr/>
        </p:nvSpPr>
        <p:spPr bwMode="auto">
          <a:xfrm>
            <a:off x="2735627" y="3332561"/>
            <a:ext cx="1920213" cy="86409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chemeClr val="tx1"/>
                </a:solidFill>
                <a:latin typeface="Segoe UI Light"/>
              </a:rPr>
              <a:t>Contact</a:t>
            </a:r>
          </a:p>
        </p:txBody>
      </p:sp>
      <p:sp>
        <p:nvSpPr>
          <p:cNvPr id="6" name="Rectangle 5">
            <a:extLst>
              <a:ext uri="{FF2B5EF4-FFF2-40B4-BE49-F238E27FC236}">
                <a16:creationId xmlns:a16="http://schemas.microsoft.com/office/drawing/2014/main" id="{FA648283-809A-4D01-BEE7-0C495088B22A}"/>
              </a:ext>
            </a:extLst>
          </p:cNvPr>
          <p:cNvSpPr/>
          <p:nvPr/>
        </p:nvSpPr>
        <p:spPr bwMode="auto">
          <a:xfrm>
            <a:off x="6096000" y="3329250"/>
            <a:ext cx="1920213" cy="86409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chemeClr val="tx1"/>
                </a:solidFill>
                <a:latin typeface="Segoe UI Light"/>
              </a:rPr>
              <a:t>Donation</a:t>
            </a:r>
          </a:p>
        </p:txBody>
      </p:sp>
      <p:cxnSp>
        <p:nvCxnSpPr>
          <p:cNvPr id="9" name="Straight Connector 8">
            <a:extLst>
              <a:ext uri="{FF2B5EF4-FFF2-40B4-BE49-F238E27FC236}">
                <a16:creationId xmlns:a16="http://schemas.microsoft.com/office/drawing/2014/main" id="{2667114C-74A6-4174-924F-E218B9B18D55}"/>
              </a:ext>
            </a:extLst>
          </p:cNvPr>
          <p:cNvCxnSpPr>
            <a:stCxn id="2" idx="3"/>
            <a:endCxn id="6" idx="1"/>
          </p:cNvCxnSpPr>
          <p:nvPr/>
        </p:nvCxnSpPr>
        <p:spPr>
          <a:xfrm flipV="1">
            <a:off x="4655840" y="3761299"/>
            <a:ext cx="1440160" cy="331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CCBCE328-F215-4CDA-A66A-DDA157EE7C4F}"/>
              </a:ext>
            </a:extLst>
          </p:cNvPr>
          <p:cNvSpPr/>
          <p:nvPr/>
        </p:nvSpPr>
        <p:spPr bwMode="auto">
          <a:xfrm>
            <a:off x="6094549" y="2318870"/>
            <a:ext cx="1920213" cy="864096"/>
          </a:xfrm>
          <a:prstGeom prst="rect">
            <a:avLst/>
          </a:prstGeom>
          <a:solidFill>
            <a:schemeClr val="accent1">
              <a:alpha val="33000"/>
            </a:schemeClr>
          </a:solidFill>
          <a:ln>
            <a:solidFill>
              <a:schemeClr val="accent1"/>
            </a:solidFill>
            <a:prstDash val="dash"/>
          </a:ln>
        </p:spPr>
        <p:style>
          <a:lnRef idx="0">
            <a:scrgbClr r="0" g="0" b="0"/>
          </a:lnRef>
          <a:fillRef idx="0">
            <a:scrgbClr r="0" g="0" b="0"/>
          </a:fillRef>
          <a:effectRef idx="0">
            <a:scrgbClr r="0" g="0" b="0"/>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chemeClr val="tx1"/>
                </a:solidFill>
                <a:latin typeface="Segoe UI Light"/>
              </a:rPr>
              <a:t>Task</a:t>
            </a:r>
          </a:p>
        </p:txBody>
      </p:sp>
      <p:sp>
        <p:nvSpPr>
          <p:cNvPr id="8" name="Rectangle 7">
            <a:extLst>
              <a:ext uri="{FF2B5EF4-FFF2-40B4-BE49-F238E27FC236}">
                <a16:creationId xmlns:a16="http://schemas.microsoft.com/office/drawing/2014/main" id="{1916F9A7-43A3-4EB0-ABF2-8C65CC9D2132}"/>
              </a:ext>
            </a:extLst>
          </p:cNvPr>
          <p:cNvSpPr/>
          <p:nvPr/>
        </p:nvSpPr>
        <p:spPr bwMode="auto">
          <a:xfrm>
            <a:off x="6094549" y="4385368"/>
            <a:ext cx="1920213" cy="864096"/>
          </a:xfrm>
          <a:prstGeom prst="rect">
            <a:avLst/>
          </a:prstGeom>
          <a:solidFill>
            <a:schemeClr val="accent1">
              <a:alpha val="33000"/>
            </a:schemeClr>
          </a:solidFill>
          <a:ln>
            <a:solidFill>
              <a:schemeClr val="accent1"/>
            </a:solidFill>
            <a:prstDash val="dash"/>
          </a:ln>
        </p:spPr>
        <p:style>
          <a:lnRef idx="0">
            <a:scrgbClr r="0" g="0" b="0"/>
          </a:lnRef>
          <a:fillRef idx="0">
            <a:scrgbClr r="0" g="0" b="0"/>
          </a:fillRef>
          <a:effectRef idx="0">
            <a:scrgbClr r="0" g="0" b="0"/>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chemeClr val="tx1"/>
                </a:solidFill>
                <a:latin typeface="Segoe UI Light"/>
              </a:rPr>
              <a:t>Email</a:t>
            </a:r>
          </a:p>
        </p:txBody>
      </p:sp>
      <p:cxnSp>
        <p:nvCxnSpPr>
          <p:cNvPr id="10" name="Straight Connector 9">
            <a:extLst>
              <a:ext uri="{FF2B5EF4-FFF2-40B4-BE49-F238E27FC236}">
                <a16:creationId xmlns:a16="http://schemas.microsoft.com/office/drawing/2014/main" id="{E15E5465-3A1B-4805-8191-FD86FBDD5C46}"/>
              </a:ext>
            </a:extLst>
          </p:cNvPr>
          <p:cNvCxnSpPr>
            <a:cxnSpLocks/>
            <a:stCxn id="2" idx="3"/>
            <a:endCxn id="7" idx="1"/>
          </p:cNvCxnSpPr>
          <p:nvPr/>
        </p:nvCxnSpPr>
        <p:spPr>
          <a:xfrm flipV="1">
            <a:off x="4655840" y="2750918"/>
            <a:ext cx="1438709" cy="1013691"/>
          </a:xfrm>
          <a:prstGeom prst="line">
            <a:avLst/>
          </a:prstGeom>
          <a:ln w="31750">
            <a:solidFill>
              <a:schemeClr val="bg1">
                <a:alpha val="33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7B1E1AF-9F8F-4EF5-9C66-36A510DE7750}"/>
              </a:ext>
            </a:extLst>
          </p:cNvPr>
          <p:cNvCxnSpPr>
            <a:cxnSpLocks/>
            <a:stCxn id="2" idx="3"/>
            <a:endCxn id="8" idx="1"/>
          </p:cNvCxnSpPr>
          <p:nvPr/>
        </p:nvCxnSpPr>
        <p:spPr>
          <a:xfrm>
            <a:off x="4655840" y="3764609"/>
            <a:ext cx="1438709" cy="1052807"/>
          </a:xfrm>
          <a:prstGeom prst="line">
            <a:avLst/>
          </a:prstGeom>
          <a:ln w="31750">
            <a:solidFill>
              <a:schemeClr val="bg1">
                <a:alpha val="33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9432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C50030-D05B-4DCE-81BC-F011A07D2E35}"/>
              </a:ext>
            </a:extLst>
          </p:cNvPr>
          <p:cNvSpPr>
            <a:spLocks noGrp="1"/>
          </p:cNvSpPr>
          <p:nvPr>
            <p:ph type="title"/>
          </p:nvPr>
        </p:nvSpPr>
        <p:spPr/>
        <p:txBody>
          <a:bodyPr/>
          <a:lstStyle/>
          <a:p>
            <a:r>
              <a:rPr lang="en-US" dirty="0"/>
              <a:t>Column type considerations</a:t>
            </a:r>
          </a:p>
        </p:txBody>
      </p:sp>
      <p:sp>
        <p:nvSpPr>
          <p:cNvPr id="5" name="Text Placeholder 4">
            <a:extLst>
              <a:ext uri="{FF2B5EF4-FFF2-40B4-BE49-F238E27FC236}">
                <a16:creationId xmlns:a16="http://schemas.microsoft.com/office/drawing/2014/main" id="{CE3EB7EA-4FCF-4DFE-B476-33720641C322}"/>
              </a:ext>
            </a:extLst>
          </p:cNvPr>
          <p:cNvSpPr>
            <a:spLocks noGrp="1"/>
          </p:cNvSpPr>
          <p:nvPr>
            <p:ph type="body" sz="quarter" idx="10"/>
          </p:nvPr>
        </p:nvSpPr>
        <p:spPr>
          <a:xfrm>
            <a:off x="584200" y="1435497"/>
            <a:ext cx="11018520" cy="4395049"/>
          </a:xfrm>
        </p:spPr>
        <p:txBody>
          <a:bodyPr/>
          <a:lstStyle/>
          <a:p>
            <a:r>
              <a:rPr lang="en-US" b="1" dirty="0"/>
              <a:t>Yes/No </a:t>
            </a:r>
            <a:r>
              <a:rPr lang="en-US" dirty="0"/>
              <a:t>– Ensure you never need more choices</a:t>
            </a:r>
          </a:p>
          <a:p>
            <a:r>
              <a:rPr lang="en-US" b="1" dirty="0"/>
              <a:t>File and Image </a:t>
            </a:r>
            <a:r>
              <a:rPr lang="en-US" dirty="0"/>
              <a:t>– allows storing file and images inline in Microsoft </a:t>
            </a:r>
            <a:r>
              <a:rPr lang="en-US" dirty="0" err="1"/>
              <a:t>Dataverse</a:t>
            </a:r>
            <a:endParaRPr lang="en-US" dirty="0"/>
          </a:p>
          <a:p>
            <a:r>
              <a:rPr lang="en-US" b="1" dirty="0"/>
              <a:t>Customer</a:t>
            </a:r>
            <a:r>
              <a:rPr lang="en-US" dirty="0"/>
              <a:t> – Can be either contact or customer</a:t>
            </a:r>
          </a:p>
          <a:p>
            <a:r>
              <a:rPr lang="en-US" b="1" dirty="0"/>
              <a:t>Lookup/Choice </a:t>
            </a:r>
            <a:r>
              <a:rPr lang="en-US" dirty="0"/>
              <a:t>– make sure you choose the best one</a:t>
            </a:r>
          </a:p>
          <a:p>
            <a:r>
              <a:rPr lang="en-US" b="1" dirty="0"/>
              <a:t>Date/Time </a:t>
            </a:r>
            <a:r>
              <a:rPr lang="en-US" dirty="0"/>
              <a:t>– Make sure you choose the appropriate behavior (local, time zone independent, date only)</a:t>
            </a:r>
          </a:p>
          <a:p>
            <a:r>
              <a:rPr lang="en-US" b="1" dirty="0"/>
              <a:t>Number columns – </a:t>
            </a:r>
            <a:r>
              <a:rPr lang="en-US" dirty="0"/>
              <a:t>many to choose from, choose wisely</a:t>
            </a:r>
          </a:p>
          <a:p>
            <a:pPr marL="0" indent="0">
              <a:buNone/>
            </a:pPr>
            <a:endParaRPr lang="en-US" dirty="0"/>
          </a:p>
        </p:txBody>
      </p:sp>
    </p:spTree>
    <p:extLst>
      <p:ext uri="{BB962C8B-B14F-4D97-AF65-F5344CB8AC3E}">
        <p14:creationId xmlns:p14="http://schemas.microsoft.com/office/powerpoint/2010/main" val="196526718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907" y="228603"/>
            <a:ext cx="11161444" cy="553998"/>
          </a:xfrm>
        </p:spPr>
        <p:txBody>
          <a:bodyPr/>
          <a:lstStyle/>
          <a:p>
            <a:r>
              <a:rPr lang="en-US" sz="3600" dirty="0">
                <a:latin typeface="Segoe UI Semibold" panose="020B0702040204020203" pitchFamily="34" charset="0"/>
                <a:cs typeface="Segoe UI Semibold" panose="020B0702040204020203" pitchFamily="34" charset="0"/>
              </a:rPr>
              <a:t>Choice vs. Lookup</a:t>
            </a:r>
          </a:p>
        </p:txBody>
      </p:sp>
      <p:graphicFrame>
        <p:nvGraphicFramePr>
          <p:cNvPr id="3" name="Diagram 2"/>
          <p:cNvGraphicFramePr/>
          <p:nvPr>
            <p:extLst>
              <p:ext uri="{D42A27DB-BD31-4B8C-83A1-F6EECF244321}">
                <p14:modId xmlns:p14="http://schemas.microsoft.com/office/powerpoint/2010/main" val="3711107170"/>
              </p:ext>
            </p:extLst>
          </p:nvPr>
        </p:nvGraphicFramePr>
        <p:xfrm>
          <a:off x="1013333" y="1493960"/>
          <a:ext cx="10165335" cy="43353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5525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DA0BED-6EB8-46FB-BC04-5D875C49DB12}"/>
              </a:ext>
            </a:extLst>
          </p:cNvPr>
          <p:cNvSpPr>
            <a:spLocks noGrp="1"/>
          </p:cNvSpPr>
          <p:nvPr>
            <p:ph type="title"/>
          </p:nvPr>
        </p:nvSpPr>
        <p:spPr/>
        <p:txBody>
          <a:bodyPr/>
          <a:lstStyle/>
          <a:p>
            <a:r>
              <a:rPr lang="en-US" dirty="0"/>
              <a:t>Storing file and image data</a:t>
            </a:r>
          </a:p>
        </p:txBody>
      </p:sp>
      <p:sp>
        <p:nvSpPr>
          <p:cNvPr id="5" name="Text Placeholder 4">
            <a:extLst>
              <a:ext uri="{FF2B5EF4-FFF2-40B4-BE49-F238E27FC236}">
                <a16:creationId xmlns:a16="http://schemas.microsoft.com/office/drawing/2014/main" id="{E1981921-008A-44DF-9575-656CFF034CA0}"/>
              </a:ext>
            </a:extLst>
          </p:cNvPr>
          <p:cNvSpPr>
            <a:spLocks noGrp="1"/>
          </p:cNvSpPr>
          <p:nvPr>
            <p:ph type="body" sz="quarter" idx="10"/>
          </p:nvPr>
        </p:nvSpPr>
        <p:spPr>
          <a:xfrm>
            <a:off x="219927" y="2363904"/>
            <a:ext cx="3809381" cy="2806922"/>
          </a:xfrm>
        </p:spPr>
        <p:txBody>
          <a:bodyPr/>
          <a:lstStyle/>
          <a:p>
            <a:r>
              <a:rPr lang="en-US" sz="2400" dirty="0"/>
              <a:t>Good for upload and reference</a:t>
            </a:r>
            <a:br>
              <a:rPr lang="en-US" sz="2400" dirty="0"/>
            </a:br>
            <a:endParaRPr lang="en-US" sz="2400" dirty="0"/>
          </a:p>
          <a:p>
            <a:r>
              <a:rPr lang="en-US" sz="2400" dirty="0"/>
              <a:t>Security follows row permissions</a:t>
            </a:r>
          </a:p>
          <a:p>
            <a:endParaRPr lang="en-US" sz="2400" dirty="0"/>
          </a:p>
          <a:p>
            <a:r>
              <a:rPr lang="en-US" sz="2400" dirty="0"/>
              <a:t>Limited by size</a:t>
            </a:r>
          </a:p>
        </p:txBody>
      </p:sp>
      <p:sp>
        <p:nvSpPr>
          <p:cNvPr id="6" name="Rectangle 5">
            <a:extLst>
              <a:ext uri="{FF2B5EF4-FFF2-40B4-BE49-F238E27FC236}">
                <a16:creationId xmlns:a16="http://schemas.microsoft.com/office/drawing/2014/main" id="{946D79D0-31A9-48BB-9DAB-D321B13782D1}"/>
              </a:ext>
            </a:extLst>
          </p:cNvPr>
          <p:cNvSpPr/>
          <p:nvPr/>
        </p:nvSpPr>
        <p:spPr bwMode="auto">
          <a:xfrm>
            <a:off x="156118" y="1345580"/>
            <a:ext cx="3873190" cy="683942"/>
          </a:xfrm>
          <a:prstGeom prst="rect">
            <a:avLst/>
          </a:prstGeom>
          <a:solidFill>
            <a:schemeClr val="accent2">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Microsoft </a:t>
            </a:r>
            <a:r>
              <a:rPr lang="en-US" sz="2000" dirty="0" err="1">
                <a:gradFill>
                  <a:gsLst>
                    <a:gs pos="0">
                      <a:srgbClr val="FFFFFF"/>
                    </a:gs>
                    <a:gs pos="100000">
                      <a:srgbClr val="FFFFFF"/>
                    </a:gs>
                  </a:gsLst>
                  <a:lin ang="5400000" scaled="0"/>
                </a:gradFill>
                <a:ea typeface="Segoe UI" pitchFamily="34" charset="0"/>
                <a:cs typeface="Segoe UI" pitchFamily="34" charset="0"/>
              </a:rPr>
              <a:t>Dataverse</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4B360CC6-B5E8-4B07-9234-64A40130EFEB}"/>
              </a:ext>
            </a:extLst>
          </p:cNvPr>
          <p:cNvSpPr/>
          <p:nvPr/>
        </p:nvSpPr>
        <p:spPr bwMode="auto">
          <a:xfrm>
            <a:off x="4159404" y="1345580"/>
            <a:ext cx="3873190" cy="683942"/>
          </a:xfrm>
          <a:prstGeom prst="rect">
            <a:avLst/>
          </a:prstGeom>
          <a:solidFill>
            <a:schemeClr val="accent2">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SharePoint</a:t>
            </a:r>
          </a:p>
        </p:txBody>
      </p:sp>
      <p:sp>
        <p:nvSpPr>
          <p:cNvPr id="8" name="Rectangle 7">
            <a:extLst>
              <a:ext uri="{FF2B5EF4-FFF2-40B4-BE49-F238E27FC236}">
                <a16:creationId xmlns:a16="http://schemas.microsoft.com/office/drawing/2014/main" id="{678CDF80-12B7-401F-8A59-9B58DFCC7775}"/>
              </a:ext>
            </a:extLst>
          </p:cNvPr>
          <p:cNvSpPr/>
          <p:nvPr/>
        </p:nvSpPr>
        <p:spPr bwMode="auto">
          <a:xfrm>
            <a:off x="8162692" y="1345580"/>
            <a:ext cx="3873190" cy="683942"/>
          </a:xfrm>
          <a:prstGeom prst="rect">
            <a:avLst/>
          </a:prstGeom>
          <a:solidFill>
            <a:schemeClr val="accent2">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Azure Storage</a:t>
            </a:r>
          </a:p>
        </p:txBody>
      </p:sp>
      <p:sp>
        <p:nvSpPr>
          <p:cNvPr id="9" name="Text Placeholder 4">
            <a:extLst>
              <a:ext uri="{FF2B5EF4-FFF2-40B4-BE49-F238E27FC236}">
                <a16:creationId xmlns:a16="http://schemas.microsoft.com/office/drawing/2014/main" id="{FFC058FE-86D5-41B6-8804-0B58BD8A99DA}"/>
              </a:ext>
            </a:extLst>
          </p:cNvPr>
          <p:cNvSpPr txBox="1">
            <a:spLocks/>
          </p:cNvSpPr>
          <p:nvPr/>
        </p:nvSpPr>
        <p:spPr>
          <a:xfrm>
            <a:off x="4191309" y="2363904"/>
            <a:ext cx="3809381" cy="1612749"/>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a:p>
        </p:txBody>
      </p:sp>
      <p:sp>
        <p:nvSpPr>
          <p:cNvPr id="10" name="Text Placeholder 4">
            <a:extLst>
              <a:ext uri="{FF2B5EF4-FFF2-40B4-BE49-F238E27FC236}">
                <a16:creationId xmlns:a16="http://schemas.microsoft.com/office/drawing/2014/main" id="{35F2C264-4F80-4F8A-872D-359C64A75AB6}"/>
              </a:ext>
            </a:extLst>
          </p:cNvPr>
          <p:cNvSpPr txBox="1">
            <a:spLocks/>
          </p:cNvSpPr>
          <p:nvPr/>
        </p:nvSpPr>
        <p:spPr>
          <a:xfrm>
            <a:off x="4191309" y="2363904"/>
            <a:ext cx="3809381" cy="3471720"/>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Good for collaboration</a:t>
            </a:r>
            <a:br>
              <a:rPr lang="en-US" sz="2400" dirty="0"/>
            </a:br>
            <a:br>
              <a:rPr lang="en-US" sz="2400" dirty="0"/>
            </a:br>
            <a:endParaRPr lang="en-US" sz="2400" dirty="0"/>
          </a:p>
          <a:p>
            <a:r>
              <a:rPr lang="en-US" sz="2400" dirty="0"/>
              <a:t>Security follows SharePoint permissions and is not synchronized with Microsoft </a:t>
            </a:r>
            <a:r>
              <a:rPr lang="en-US" sz="2400" dirty="0" err="1"/>
              <a:t>Dataverse</a:t>
            </a:r>
            <a:r>
              <a:rPr lang="en-US" sz="2400" dirty="0"/>
              <a:t> row permissions</a:t>
            </a:r>
          </a:p>
          <a:p>
            <a:endParaRPr lang="en-US" sz="2400" dirty="0"/>
          </a:p>
        </p:txBody>
      </p:sp>
      <p:sp>
        <p:nvSpPr>
          <p:cNvPr id="11" name="Text Placeholder 4">
            <a:extLst>
              <a:ext uri="{FF2B5EF4-FFF2-40B4-BE49-F238E27FC236}">
                <a16:creationId xmlns:a16="http://schemas.microsoft.com/office/drawing/2014/main" id="{34DED16C-0FD4-45E0-A856-3C20093E43E6}"/>
              </a:ext>
            </a:extLst>
          </p:cNvPr>
          <p:cNvSpPr txBox="1">
            <a:spLocks/>
          </p:cNvSpPr>
          <p:nvPr/>
        </p:nvSpPr>
        <p:spPr>
          <a:xfrm>
            <a:off x="8162692" y="2400920"/>
            <a:ext cx="3809381" cy="4727448"/>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Good for archiving and external access</a:t>
            </a:r>
            <a:br>
              <a:rPr lang="en-US" sz="2400" dirty="0"/>
            </a:br>
            <a:endParaRPr lang="en-US" sz="2400" dirty="0"/>
          </a:p>
          <a:p>
            <a:r>
              <a:rPr lang="en-US" sz="2400" dirty="0"/>
              <a:t>Standalone security but can granted for small periods of time based on link generated for consumption</a:t>
            </a:r>
          </a:p>
          <a:p>
            <a:endParaRPr lang="en-US" sz="2400" dirty="0"/>
          </a:p>
          <a:p>
            <a:r>
              <a:rPr lang="en-US" sz="2400" dirty="0"/>
              <a:t>Can handle really large files</a:t>
            </a:r>
          </a:p>
          <a:p>
            <a:endParaRPr lang="en-US" sz="2400" dirty="0"/>
          </a:p>
        </p:txBody>
      </p:sp>
    </p:spTree>
    <p:extLst>
      <p:ext uri="{BB962C8B-B14F-4D97-AF65-F5344CB8AC3E}">
        <p14:creationId xmlns:p14="http://schemas.microsoft.com/office/powerpoint/2010/main" val="393413809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Calculated vs. Rollup columns</a:t>
            </a:r>
          </a:p>
        </p:txBody>
      </p:sp>
      <p:graphicFrame>
        <p:nvGraphicFramePr>
          <p:cNvPr id="8" name="Content Placeholder 7">
            <a:extLst>
              <a:ext uri="{FF2B5EF4-FFF2-40B4-BE49-F238E27FC236}">
                <a16:creationId xmlns:a16="http://schemas.microsoft.com/office/drawing/2014/main" id="{91DB270B-B641-469B-8F21-69BA9BA6D22A}"/>
              </a:ext>
            </a:extLst>
          </p:cNvPr>
          <p:cNvGraphicFramePr>
            <a:graphicFrameLocks noGrp="1"/>
          </p:cNvGraphicFramePr>
          <p:nvPr>
            <p:ph idx="4294967295"/>
            <p:extLst>
              <p:ext uri="{D42A27DB-BD31-4B8C-83A1-F6EECF244321}">
                <p14:modId xmlns:p14="http://schemas.microsoft.com/office/powerpoint/2010/main" val="3354884498"/>
              </p:ext>
            </p:extLst>
          </p:nvPr>
        </p:nvGraphicFramePr>
        <p:xfrm>
          <a:off x="1158875" y="1313386"/>
          <a:ext cx="987425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1897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Avoiding Common Data Modeling Issues</a:t>
            </a:r>
          </a:p>
        </p:txBody>
      </p:sp>
      <p:sp>
        <p:nvSpPr>
          <p:cNvPr id="5" name="Content Placeholder 2"/>
          <p:cNvSpPr txBox="1">
            <a:spLocks/>
          </p:cNvSpPr>
          <p:nvPr/>
        </p:nvSpPr>
        <p:spPr>
          <a:xfrm>
            <a:off x="304800" y="1220756"/>
            <a:ext cx="11582400" cy="4232261"/>
          </a:xfrm>
          <a:prstGeom prst="rect">
            <a:avLst/>
          </a:prstGeom>
        </p:spPr>
        <p:txBody>
          <a:bodyPr/>
          <a:lstStyle>
            <a:lvl1pPr marL="460355" indent="-460355" algn="l" defTabSz="914325" rtl="0" eaLnBrk="1" latinLnBrk="0" hangingPunct="1">
              <a:lnSpc>
                <a:spcPct val="90000"/>
              </a:lnSpc>
              <a:spcBef>
                <a:spcPct val="20000"/>
              </a:spcBef>
              <a:buClr>
                <a:schemeClr val="accent1"/>
              </a:buClr>
              <a:buSzPct val="90000"/>
              <a:buFont typeface="Wingdings" pitchFamily="2" charset="2"/>
              <a:buChar char="§"/>
              <a:defRPr sz="3200" kern="1200" spc="-71" baseline="0">
                <a:gradFill>
                  <a:gsLst>
                    <a:gs pos="0">
                      <a:schemeClr val="tx1"/>
                    </a:gs>
                    <a:gs pos="86000">
                      <a:schemeClr val="tx1"/>
                    </a:gs>
                  </a:gsLst>
                  <a:lin ang="5400000" scaled="0"/>
                </a:gradFill>
                <a:latin typeface="+mn-lt"/>
                <a:ea typeface="+mn-ea"/>
                <a:cs typeface="+mn-cs"/>
              </a:defRPr>
            </a:lvl1pPr>
            <a:lvl2pPr marL="855628" indent="-395272" algn="l" defTabSz="914325" rtl="0" eaLnBrk="1" latinLnBrk="0" hangingPunct="1">
              <a:lnSpc>
                <a:spcPct val="90000"/>
              </a:lnSpc>
              <a:spcBef>
                <a:spcPct val="20000"/>
              </a:spcBef>
              <a:buClr>
                <a:schemeClr val="accent1"/>
              </a:buClr>
              <a:buSzPct val="90000"/>
              <a:buFont typeface="Wingdings" pitchFamily="2" charset="2"/>
              <a:buChar char="§"/>
              <a:defRPr sz="2800" kern="1200" spc="-71" baseline="0">
                <a:gradFill>
                  <a:gsLst>
                    <a:gs pos="0">
                      <a:schemeClr val="tx1"/>
                    </a:gs>
                    <a:gs pos="86000">
                      <a:schemeClr val="tx1"/>
                    </a:gs>
                  </a:gsLst>
                  <a:lin ang="5400000" scaled="0"/>
                </a:gradFill>
                <a:latin typeface="+mn-lt"/>
                <a:ea typeface="+mn-ea"/>
                <a:cs typeface="+mn-cs"/>
              </a:defRPr>
            </a:lvl2pPr>
            <a:lvl3pPr marL="1258836" indent="-403208" algn="l" defTabSz="914325" rtl="0" eaLnBrk="1" latinLnBrk="0" hangingPunct="1">
              <a:lnSpc>
                <a:spcPct val="90000"/>
              </a:lnSpc>
              <a:spcBef>
                <a:spcPct val="20000"/>
              </a:spcBef>
              <a:buClr>
                <a:schemeClr val="accent1"/>
              </a:buClr>
              <a:buSzPct val="90000"/>
              <a:buFont typeface="Wingdings" pitchFamily="2" charset="2"/>
              <a:buChar char="§"/>
              <a:defRPr sz="2400" kern="1200" spc="-71" baseline="0">
                <a:gradFill>
                  <a:gsLst>
                    <a:gs pos="0">
                      <a:schemeClr val="tx1"/>
                    </a:gs>
                    <a:gs pos="86000">
                      <a:schemeClr val="tx1"/>
                    </a:gs>
                  </a:gsLst>
                  <a:lin ang="5400000" scaled="0"/>
                </a:gradFill>
                <a:latin typeface="+mn-lt"/>
                <a:ea typeface="+mn-ea"/>
                <a:cs typeface="+mn-cs"/>
              </a:defRPr>
            </a:lvl3pPr>
            <a:lvl4pPr marL="1604896" indent="-346061" algn="l" defTabSz="914325" rtl="0" eaLnBrk="1" latinLnBrk="0" hangingPunct="1">
              <a:lnSpc>
                <a:spcPct val="90000"/>
              </a:lnSpc>
              <a:spcBef>
                <a:spcPct val="20000"/>
              </a:spcBef>
              <a:buClr>
                <a:schemeClr val="accent1"/>
              </a:buClr>
              <a:buSzPct val="90000"/>
              <a:buFont typeface="Wingdings" pitchFamily="2" charset="2"/>
              <a:buChar char="§"/>
              <a:defRPr sz="2000" kern="1200" spc="-71" baseline="0">
                <a:gradFill>
                  <a:gsLst>
                    <a:gs pos="0">
                      <a:schemeClr val="tx1"/>
                    </a:gs>
                    <a:gs pos="86000">
                      <a:schemeClr val="tx1"/>
                    </a:gs>
                  </a:gsLst>
                  <a:lin ang="5400000" scaled="0"/>
                </a:gradFill>
                <a:latin typeface="+mn-lt"/>
                <a:ea typeface="+mn-ea"/>
                <a:cs typeface="+mn-cs"/>
              </a:defRPr>
            </a:lvl4pPr>
            <a:lvl5pPr marL="1941432" indent="-336536" algn="l" defTabSz="914325" rtl="0" eaLnBrk="1" latinLnBrk="0" hangingPunct="1">
              <a:lnSpc>
                <a:spcPct val="90000"/>
              </a:lnSpc>
              <a:spcBef>
                <a:spcPct val="20000"/>
              </a:spcBef>
              <a:buClr>
                <a:schemeClr val="accent1"/>
              </a:buClr>
              <a:buSzPct val="90000"/>
              <a:buFont typeface="Wingdings" pitchFamily="2" charset="2"/>
              <a:buChar char="§"/>
              <a:defRPr sz="2000" kern="1200" spc="-71" baseline="0">
                <a:gradFill>
                  <a:gsLst>
                    <a:gs pos="0">
                      <a:schemeClr val="tx1"/>
                    </a:gs>
                    <a:gs pos="86000">
                      <a:schemeClr val="tx1"/>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ctr">
              <a:lnSpc>
                <a:spcPct val="150000"/>
              </a:lnSpc>
              <a:buClr>
                <a:schemeClr val="tx1"/>
              </a:buClr>
            </a:pPr>
            <a:r>
              <a:rPr lang="en-US" dirty="0">
                <a:solidFill>
                  <a:schemeClr val="tx1"/>
                </a:solidFill>
              </a:rPr>
              <a:t>Too many tables, too many columns</a:t>
            </a:r>
          </a:p>
          <a:p>
            <a:pPr fontAlgn="ctr">
              <a:lnSpc>
                <a:spcPct val="150000"/>
              </a:lnSpc>
              <a:buClr>
                <a:schemeClr val="tx1"/>
              </a:buClr>
            </a:pPr>
            <a:r>
              <a:rPr lang="en-US" dirty="0">
                <a:solidFill>
                  <a:schemeClr val="tx1"/>
                </a:solidFill>
              </a:rPr>
              <a:t>Think of the users!</a:t>
            </a:r>
          </a:p>
          <a:p>
            <a:pPr fontAlgn="ctr">
              <a:lnSpc>
                <a:spcPct val="150000"/>
              </a:lnSpc>
              <a:buClr>
                <a:schemeClr val="tx1"/>
              </a:buClr>
            </a:pPr>
            <a:r>
              <a:rPr lang="en-US" dirty="0">
                <a:solidFill>
                  <a:schemeClr val="tx1"/>
                </a:solidFill>
              </a:rPr>
              <a:t>Use the tools!  Quick view forms instead of repeating columns</a:t>
            </a:r>
          </a:p>
          <a:p>
            <a:pPr fontAlgn="ctr">
              <a:lnSpc>
                <a:spcPct val="150000"/>
              </a:lnSpc>
              <a:buClr>
                <a:schemeClr val="tx1"/>
              </a:buClr>
            </a:pPr>
            <a:r>
              <a:rPr lang="en-US" dirty="0">
                <a:solidFill>
                  <a:schemeClr val="tx1"/>
                </a:solidFill>
              </a:rPr>
              <a:t>Avoid Yes/No, if there might be more</a:t>
            </a:r>
          </a:p>
          <a:p>
            <a:pPr fontAlgn="ctr">
              <a:lnSpc>
                <a:spcPct val="150000"/>
              </a:lnSpc>
              <a:buClr>
                <a:schemeClr val="tx1"/>
              </a:buClr>
            </a:pPr>
            <a:r>
              <a:rPr lang="en-US" dirty="0">
                <a:solidFill>
                  <a:schemeClr val="tx1"/>
                </a:solidFill>
              </a:rPr>
              <a:t>You are stuck with column formatting forever</a:t>
            </a:r>
          </a:p>
          <a:p>
            <a:pPr fontAlgn="ctr">
              <a:lnSpc>
                <a:spcPct val="150000"/>
              </a:lnSpc>
              <a:buClr>
                <a:schemeClr val="tx1"/>
              </a:buClr>
            </a:pPr>
            <a:r>
              <a:rPr lang="en-US" dirty="0">
                <a:solidFill>
                  <a:schemeClr val="tx1"/>
                </a:solidFill>
              </a:rPr>
              <a:t>Don’t build out parts of the data model you don’t plan to use </a:t>
            </a:r>
          </a:p>
          <a:p>
            <a:pPr>
              <a:lnSpc>
                <a:spcPct val="150000"/>
              </a:lnSpc>
            </a:pPr>
            <a:endParaRPr lang="en-GB" sz="2667" dirty="0"/>
          </a:p>
        </p:txBody>
      </p:sp>
    </p:spTree>
    <p:extLst>
      <p:ext uri="{BB962C8B-B14F-4D97-AF65-F5344CB8AC3E}">
        <p14:creationId xmlns:p14="http://schemas.microsoft.com/office/powerpoint/2010/main" val="16367126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FD6677-8670-40B2-84A9-EDEAA9F2740F}"/>
              </a:ext>
            </a:extLst>
          </p:cNvPr>
          <p:cNvSpPr>
            <a:spLocks noGrp="1"/>
          </p:cNvSpPr>
          <p:nvPr>
            <p:ph type="title"/>
          </p:nvPr>
        </p:nvSpPr>
        <p:spPr/>
        <p:txBody>
          <a:bodyPr/>
          <a:lstStyle/>
          <a:p>
            <a:r>
              <a:rPr lang="en-US" dirty="0"/>
              <a:t>Wrapping up</a:t>
            </a:r>
          </a:p>
        </p:txBody>
      </p:sp>
      <p:sp>
        <p:nvSpPr>
          <p:cNvPr id="5" name="Text Placeholder 4">
            <a:extLst>
              <a:ext uri="{FF2B5EF4-FFF2-40B4-BE49-F238E27FC236}">
                <a16:creationId xmlns:a16="http://schemas.microsoft.com/office/drawing/2014/main" id="{14265B04-CC3A-44F9-A375-7DB894B11938}"/>
              </a:ext>
            </a:extLst>
          </p:cNvPr>
          <p:cNvSpPr>
            <a:spLocks noGrp="1"/>
          </p:cNvSpPr>
          <p:nvPr>
            <p:ph type="body" sz="quarter" idx="10"/>
          </p:nvPr>
        </p:nvSpPr>
        <p:spPr>
          <a:xfrm>
            <a:off x="584200" y="1435497"/>
            <a:ext cx="11018520" cy="3360920"/>
          </a:xfrm>
        </p:spPr>
        <p:txBody>
          <a:bodyPr/>
          <a:lstStyle/>
          <a:p>
            <a:r>
              <a:rPr lang="en-US" dirty="0"/>
              <a:t>A good data model is essential as it forms the foundation of what you build your apps on</a:t>
            </a:r>
          </a:p>
          <a:p>
            <a:endParaRPr lang="en-US" dirty="0"/>
          </a:p>
          <a:p>
            <a:r>
              <a:rPr lang="en-US" dirty="0"/>
              <a:t>Problems with your data model are much harder to correct once apps have been composed using the model</a:t>
            </a:r>
          </a:p>
          <a:p>
            <a:endParaRPr lang="en-US" dirty="0"/>
          </a:p>
          <a:p>
            <a:endParaRPr lang="en-US" dirty="0"/>
          </a:p>
        </p:txBody>
      </p:sp>
    </p:spTree>
    <p:extLst>
      <p:ext uri="{BB962C8B-B14F-4D97-AF65-F5344CB8AC3E}">
        <p14:creationId xmlns:p14="http://schemas.microsoft.com/office/powerpoint/2010/main" val="342631806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02880-FE22-46F7-B231-AFCEDB14A808}"/>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FD6CB25D-A094-4957-B719-6157F9BB1FBE}"/>
              </a:ext>
            </a:extLst>
          </p:cNvPr>
          <p:cNvSpPr>
            <a:spLocks noGrp="1"/>
          </p:cNvSpPr>
          <p:nvPr>
            <p:ph type="body" sz="quarter" idx="10"/>
          </p:nvPr>
        </p:nvSpPr>
        <p:spPr>
          <a:xfrm>
            <a:off x="584200" y="1435497"/>
            <a:ext cx="11018520" cy="2763577"/>
          </a:xfrm>
        </p:spPr>
        <p:txBody>
          <a:bodyPr/>
          <a:lstStyle/>
          <a:p>
            <a:pPr>
              <a:lnSpc>
                <a:spcPct val="150000"/>
              </a:lnSpc>
            </a:pPr>
            <a:r>
              <a:rPr lang="en-US" dirty="0"/>
              <a:t>Data model influences</a:t>
            </a:r>
          </a:p>
          <a:p>
            <a:pPr>
              <a:lnSpc>
                <a:spcPct val="150000"/>
              </a:lnSpc>
            </a:pPr>
            <a:r>
              <a:rPr lang="en-US" dirty="0"/>
              <a:t>Data model strategy</a:t>
            </a:r>
          </a:p>
          <a:p>
            <a:pPr>
              <a:lnSpc>
                <a:spcPct val="150000"/>
              </a:lnSpc>
            </a:pPr>
            <a:r>
              <a:rPr lang="en-US" dirty="0"/>
              <a:t>Data types</a:t>
            </a:r>
          </a:p>
          <a:p>
            <a:pPr>
              <a:lnSpc>
                <a:spcPct val="150000"/>
              </a:lnSpc>
            </a:pPr>
            <a:r>
              <a:rPr lang="en-US" dirty="0"/>
              <a:t>Data relationships</a:t>
            </a:r>
          </a:p>
        </p:txBody>
      </p:sp>
    </p:spTree>
    <p:extLst>
      <p:ext uri="{BB962C8B-B14F-4D97-AF65-F5344CB8AC3E}">
        <p14:creationId xmlns:p14="http://schemas.microsoft.com/office/powerpoint/2010/main" val="265100189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A595A-0C46-4BD0-8988-5C8AC4AACF8F}"/>
              </a:ext>
            </a:extLst>
          </p:cNvPr>
          <p:cNvSpPr>
            <a:spLocks noGrp="1"/>
          </p:cNvSpPr>
          <p:nvPr>
            <p:ph type="title"/>
          </p:nvPr>
        </p:nvSpPr>
        <p:spPr>
          <a:xfrm>
            <a:off x="588263" y="457200"/>
            <a:ext cx="11018520" cy="1107996"/>
          </a:xfrm>
        </p:spPr>
        <p:txBody>
          <a:bodyPr/>
          <a:lstStyle/>
          <a:p>
            <a:r>
              <a:rPr lang="en-US" dirty="0"/>
              <a:t>Group exercise: Design a data model</a:t>
            </a:r>
            <a:br>
              <a:rPr lang="en-US" dirty="0"/>
            </a:br>
            <a:endParaRPr lang="en-US" dirty="0"/>
          </a:p>
        </p:txBody>
      </p:sp>
      <p:sp>
        <p:nvSpPr>
          <p:cNvPr id="4" name="Text Placeholder 3">
            <a:extLst>
              <a:ext uri="{FF2B5EF4-FFF2-40B4-BE49-F238E27FC236}">
                <a16:creationId xmlns:a16="http://schemas.microsoft.com/office/drawing/2014/main" id="{BD3C08AA-53E0-4794-917D-1A5160BA816D}"/>
              </a:ext>
            </a:extLst>
          </p:cNvPr>
          <p:cNvSpPr>
            <a:spLocks noGrp="1"/>
          </p:cNvSpPr>
          <p:nvPr>
            <p:ph type="body" sz="quarter" idx="10"/>
          </p:nvPr>
        </p:nvSpPr>
        <p:spPr>
          <a:xfrm>
            <a:off x="584200" y="1435497"/>
            <a:ext cx="11018520" cy="2412968"/>
          </a:xfrm>
        </p:spPr>
        <p:txBody>
          <a:bodyPr/>
          <a:lstStyle/>
          <a:p>
            <a:pPr lvl="0"/>
            <a:r>
              <a:rPr lang="en-US" dirty="0"/>
              <a:t>Evaluate needs</a:t>
            </a:r>
            <a:br>
              <a:rPr lang="en-US" dirty="0"/>
            </a:br>
            <a:endParaRPr lang="en-US" dirty="0"/>
          </a:p>
          <a:p>
            <a:pPr lvl="0"/>
            <a:r>
              <a:rPr lang="en-US" dirty="0"/>
              <a:t>Sketch your data model</a:t>
            </a:r>
          </a:p>
          <a:p>
            <a:pPr marL="0" indent="0">
              <a:buNone/>
            </a:pPr>
            <a:endParaRPr lang="en-US" dirty="0"/>
          </a:p>
          <a:p>
            <a:endParaRPr lang="en-US" dirty="0"/>
          </a:p>
        </p:txBody>
      </p:sp>
      <p:sp>
        <p:nvSpPr>
          <p:cNvPr id="3" name="people_11" title="Icon of two people with a chat bubble">
            <a:extLst>
              <a:ext uri="{FF2B5EF4-FFF2-40B4-BE49-F238E27FC236}">
                <a16:creationId xmlns:a16="http://schemas.microsoft.com/office/drawing/2014/main" id="{0877E3D6-F49A-4C72-A167-6F493DE00D7F}"/>
              </a:ext>
            </a:extLst>
          </p:cNvPr>
          <p:cNvSpPr>
            <a:spLocks noChangeAspect="1" noEditPoints="1"/>
          </p:cNvSpPr>
          <p:nvPr/>
        </p:nvSpPr>
        <p:spPr bwMode="auto">
          <a:xfrm>
            <a:off x="9702413" y="4400672"/>
            <a:ext cx="1904370" cy="1828800"/>
          </a:xfrm>
          <a:custGeom>
            <a:avLst/>
            <a:gdLst>
              <a:gd name="T0" fmla="*/ 72 w 348"/>
              <a:gd name="T1" fmla="*/ 196 h 334"/>
              <a:gd name="T2" fmla="*/ 128 w 348"/>
              <a:gd name="T3" fmla="*/ 140 h 334"/>
              <a:gd name="T4" fmla="*/ 184 w 348"/>
              <a:gd name="T5" fmla="*/ 196 h 334"/>
              <a:gd name="T6" fmla="*/ 128 w 348"/>
              <a:gd name="T7" fmla="*/ 252 h 334"/>
              <a:gd name="T8" fmla="*/ 72 w 348"/>
              <a:gd name="T9" fmla="*/ 196 h 334"/>
              <a:gd name="T10" fmla="*/ 210 w 348"/>
              <a:gd name="T11" fmla="*/ 334 h 334"/>
              <a:gd name="T12" fmla="*/ 128 w 348"/>
              <a:gd name="T13" fmla="*/ 252 h 334"/>
              <a:gd name="T14" fmla="*/ 47 w 348"/>
              <a:gd name="T15" fmla="*/ 334 h 334"/>
              <a:gd name="T16" fmla="*/ 265 w 348"/>
              <a:gd name="T17" fmla="*/ 118 h 334"/>
              <a:gd name="T18" fmla="*/ 321 w 348"/>
              <a:gd name="T19" fmla="*/ 62 h 334"/>
              <a:gd name="T20" fmla="*/ 265 w 348"/>
              <a:gd name="T21" fmla="*/ 6 h 334"/>
              <a:gd name="T22" fmla="*/ 209 w 348"/>
              <a:gd name="T23" fmla="*/ 62 h 334"/>
              <a:gd name="T24" fmla="*/ 265 w 348"/>
              <a:gd name="T25" fmla="*/ 118 h 334"/>
              <a:gd name="T26" fmla="*/ 348 w 348"/>
              <a:gd name="T27" fmla="*/ 200 h 334"/>
              <a:gd name="T28" fmla="*/ 266 w 348"/>
              <a:gd name="T29" fmla="*/ 118 h 334"/>
              <a:gd name="T30" fmla="*/ 184 w 348"/>
              <a:gd name="T31" fmla="*/ 200 h 334"/>
              <a:gd name="T32" fmla="*/ 141 w 348"/>
              <a:gd name="T33" fmla="*/ 71 h 334"/>
              <a:gd name="T34" fmla="*/ 141 w 348"/>
              <a:gd name="T35" fmla="*/ 31 h 334"/>
              <a:gd name="T36" fmla="*/ 110 w 348"/>
              <a:gd name="T37" fmla="*/ 0 h 334"/>
              <a:gd name="T38" fmla="*/ 29 w 348"/>
              <a:gd name="T39" fmla="*/ 0 h 334"/>
              <a:gd name="T40" fmla="*/ 29 w 348"/>
              <a:gd name="T41" fmla="*/ 0 h 334"/>
              <a:gd name="T42" fmla="*/ 0 w 348"/>
              <a:gd name="T43" fmla="*/ 31 h 334"/>
              <a:gd name="T44" fmla="*/ 0 w 348"/>
              <a:gd name="T45" fmla="*/ 71 h 334"/>
              <a:gd name="T46" fmla="*/ 0 w 348"/>
              <a:gd name="T47" fmla="*/ 71 h 334"/>
              <a:gd name="T48" fmla="*/ 29 w 348"/>
              <a:gd name="T49" fmla="*/ 102 h 334"/>
              <a:gd name="T50" fmla="*/ 29 w 348"/>
              <a:gd name="T51" fmla="*/ 102 h 334"/>
              <a:gd name="T52" fmla="*/ 110 w 348"/>
              <a:gd name="T53" fmla="*/ 102 h 334"/>
              <a:gd name="T54" fmla="*/ 179 w 348"/>
              <a:gd name="T55" fmla="*/ 102 h 334"/>
              <a:gd name="T56" fmla="*/ 141 w 348"/>
              <a:gd name="T57" fmla="*/ 7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8" h="334">
                <a:moveTo>
                  <a:pt x="72" y="196"/>
                </a:moveTo>
                <a:cubicBezTo>
                  <a:pt x="72" y="165"/>
                  <a:pt x="97" y="140"/>
                  <a:pt x="128" y="140"/>
                </a:cubicBezTo>
                <a:cubicBezTo>
                  <a:pt x="159" y="140"/>
                  <a:pt x="184" y="165"/>
                  <a:pt x="184" y="196"/>
                </a:cubicBezTo>
                <a:cubicBezTo>
                  <a:pt x="184" y="227"/>
                  <a:pt x="159" y="252"/>
                  <a:pt x="128" y="252"/>
                </a:cubicBezTo>
                <a:cubicBezTo>
                  <a:pt x="97" y="252"/>
                  <a:pt x="72" y="227"/>
                  <a:pt x="72" y="196"/>
                </a:cubicBezTo>
                <a:close/>
                <a:moveTo>
                  <a:pt x="210" y="334"/>
                </a:moveTo>
                <a:cubicBezTo>
                  <a:pt x="210" y="289"/>
                  <a:pt x="173" y="252"/>
                  <a:pt x="128" y="252"/>
                </a:cubicBezTo>
                <a:cubicBezTo>
                  <a:pt x="83" y="252"/>
                  <a:pt x="47" y="289"/>
                  <a:pt x="47" y="334"/>
                </a:cubicBezTo>
                <a:moveTo>
                  <a:pt x="265" y="118"/>
                </a:moveTo>
                <a:cubicBezTo>
                  <a:pt x="296" y="118"/>
                  <a:pt x="321" y="93"/>
                  <a:pt x="321" y="62"/>
                </a:cubicBezTo>
                <a:cubicBezTo>
                  <a:pt x="321" y="31"/>
                  <a:pt x="296" y="6"/>
                  <a:pt x="265" y="6"/>
                </a:cubicBezTo>
                <a:cubicBezTo>
                  <a:pt x="234" y="6"/>
                  <a:pt x="209" y="31"/>
                  <a:pt x="209" y="62"/>
                </a:cubicBezTo>
                <a:cubicBezTo>
                  <a:pt x="209" y="93"/>
                  <a:pt x="234" y="118"/>
                  <a:pt x="265" y="118"/>
                </a:cubicBezTo>
                <a:close/>
                <a:moveTo>
                  <a:pt x="348" y="200"/>
                </a:moveTo>
                <a:cubicBezTo>
                  <a:pt x="348" y="155"/>
                  <a:pt x="311" y="118"/>
                  <a:pt x="266" y="118"/>
                </a:cubicBezTo>
                <a:cubicBezTo>
                  <a:pt x="221" y="118"/>
                  <a:pt x="184" y="155"/>
                  <a:pt x="184" y="200"/>
                </a:cubicBezTo>
                <a:moveTo>
                  <a:pt x="141" y="71"/>
                </a:moveTo>
                <a:cubicBezTo>
                  <a:pt x="141" y="31"/>
                  <a:pt x="141" y="31"/>
                  <a:pt x="141" y="31"/>
                </a:cubicBezTo>
                <a:cubicBezTo>
                  <a:pt x="141" y="14"/>
                  <a:pt x="127" y="0"/>
                  <a:pt x="110" y="0"/>
                </a:cubicBezTo>
                <a:cubicBezTo>
                  <a:pt x="29" y="0"/>
                  <a:pt x="29" y="0"/>
                  <a:pt x="29" y="0"/>
                </a:cubicBezTo>
                <a:cubicBezTo>
                  <a:pt x="29" y="0"/>
                  <a:pt x="29" y="0"/>
                  <a:pt x="29" y="0"/>
                </a:cubicBezTo>
                <a:cubicBezTo>
                  <a:pt x="13" y="1"/>
                  <a:pt x="0" y="15"/>
                  <a:pt x="0" y="31"/>
                </a:cubicBezTo>
                <a:cubicBezTo>
                  <a:pt x="0" y="71"/>
                  <a:pt x="0" y="71"/>
                  <a:pt x="0" y="71"/>
                </a:cubicBezTo>
                <a:cubicBezTo>
                  <a:pt x="0" y="71"/>
                  <a:pt x="0" y="71"/>
                  <a:pt x="0" y="71"/>
                </a:cubicBezTo>
                <a:cubicBezTo>
                  <a:pt x="0" y="88"/>
                  <a:pt x="13" y="101"/>
                  <a:pt x="29" y="102"/>
                </a:cubicBezTo>
                <a:cubicBezTo>
                  <a:pt x="29" y="102"/>
                  <a:pt x="29" y="102"/>
                  <a:pt x="29" y="102"/>
                </a:cubicBezTo>
                <a:cubicBezTo>
                  <a:pt x="110" y="102"/>
                  <a:pt x="110" y="102"/>
                  <a:pt x="110" y="102"/>
                </a:cubicBezTo>
                <a:cubicBezTo>
                  <a:pt x="179" y="102"/>
                  <a:pt x="179" y="102"/>
                  <a:pt x="179" y="102"/>
                </a:cubicBezTo>
                <a:lnTo>
                  <a:pt x="141" y="71"/>
                </a:lnTo>
                <a:close/>
              </a:path>
            </a:pathLst>
          </a:custGeom>
          <a:noFill/>
          <a:ln w="25400" cap="sq">
            <a:solidFill>
              <a:srgbClr val="BA68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Tree>
    <p:extLst>
      <p:ext uri="{BB962C8B-B14F-4D97-AF65-F5344CB8AC3E}">
        <p14:creationId xmlns:p14="http://schemas.microsoft.com/office/powerpoint/2010/main" val="215979279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4080A-AFA8-4988-A685-2E9220E50AE6}"/>
              </a:ext>
            </a:extLst>
          </p:cNvPr>
          <p:cNvSpPr>
            <a:spLocks noGrp="1"/>
          </p:cNvSpPr>
          <p:nvPr>
            <p:ph type="title"/>
          </p:nvPr>
        </p:nvSpPr>
        <p:spPr/>
        <p:txBody>
          <a:bodyPr/>
          <a:lstStyle/>
          <a:p>
            <a:r>
              <a:rPr lang="en-US" dirty="0"/>
              <a:t>Solution Architect role in data modeling</a:t>
            </a:r>
          </a:p>
        </p:txBody>
      </p:sp>
      <p:sp>
        <p:nvSpPr>
          <p:cNvPr id="3" name="Text Placeholder 2">
            <a:extLst>
              <a:ext uri="{FF2B5EF4-FFF2-40B4-BE49-F238E27FC236}">
                <a16:creationId xmlns:a16="http://schemas.microsoft.com/office/drawing/2014/main" id="{9CEC4FA0-1A42-4D70-B902-5C1DF018B87A}"/>
              </a:ext>
            </a:extLst>
          </p:cNvPr>
          <p:cNvSpPr>
            <a:spLocks noGrp="1"/>
          </p:cNvSpPr>
          <p:nvPr>
            <p:ph type="body" sz="quarter" idx="10"/>
          </p:nvPr>
        </p:nvSpPr>
        <p:spPr>
          <a:xfrm>
            <a:off x="584200" y="1243915"/>
            <a:ext cx="11018520" cy="4308872"/>
          </a:xfrm>
        </p:spPr>
        <p:txBody>
          <a:bodyPr/>
          <a:lstStyle/>
          <a:p>
            <a:r>
              <a:rPr lang="en-US" dirty="0"/>
              <a:t>Lead the data model design effort to establish a high-level data architecture for the project</a:t>
            </a:r>
          </a:p>
          <a:p>
            <a:pPr marL="0" indent="0">
              <a:buNone/>
            </a:pPr>
            <a:endParaRPr lang="en-US" dirty="0"/>
          </a:p>
          <a:p>
            <a:r>
              <a:rPr lang="en-US" dirty="0"/>
              <a:t>Establish a data model that can be extended by the individual design teams and communicate the design with the teams</a:t>
            </a:r>
          </a:p>
          <a:p>
            <a:pPr marL="0" indent="0">
              <a:buNone/>
            </a:pPr>
            <a:endParaRPr lang="en-US" dirty="0"/>
          </a:p>
          <a:p>
            <a:r>
              <a:rPr lang="en-US" dirty="0"/>
              <a:t>Review and provide feedback as the data model evolves during detail design of solution features</a:t>
            </a:r>
          </a:p>
          <a:p>
            <a:pPr marL="0" indent="0">
              <a:buNone/>
            </a:pPr>
            <a:endParaRPr lang="en-US" dirty="0"/>
          </a:p>
        </p:txBody>
      </p:sp>
    </p:spTree>
    <p:extLst>
      <p:ext uri="{BB962C8B-B14F-4D97-AF65-F5344CB8AC3E}">
        <p14:creationId xmlns:p14="http://schemas.microsoft.com/office/powerpoint/2010/main" val="256087933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3E3056-E45A-44E9-9330-5B84A52823D2}"/>
              </a:ext>
            </a:extLst>
          </p:cNvPr>
          <p:cNvSpPr txBox="1">
            <a:spLocks/>
          </p:cNvSpPr>
          <p:nvPr/>
        </p:nvSpPr>
        <p:spPr>
          <a:xfrm>
            <a:off x="277947" y="1136485"/>
            <a:ext cx="7283215" cy="5336099"/>
          </a:xfrm>
          <a:prstGeom prst="rect">
            <a:avLst/>
          </a:prstGeom>
        </p:spPr>
        <p:txBody>
          <a:bodyPr>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1088205">
              <a:spcAft>
                <a:spcPts val="600"/>
              </a:spcAft>
              <a:buFont typeface="Wingdings" panose="05000000000000000000" pitchFamily="2" charset="2"/>
              <a:buChar char="§"/>
              <a:defRPr/>
            </a:pPr>
            <a:r>
              <a:rPr lang="en-US" sz="2400" dirty="0">
                <a:solidFill>
                  <a:srgbClr val="1A1A1A"/>
                </a:solidFill>
                <a:latin typeface="Segoe UI Light" panose="020B0502040204020203" pitchFamily="34" charset="0"/>
                <a:cs typeface="Segoe UI Light" panose="020B0502040204020203" pitchFamily="34" charset="0"/>
              </a:rPr>
              <a:t>A shared data model allows applications and data integrators to interoperate via a unified definition of data</a:t>
            </a:r>
          </a:p>
          <a:p>
            <a:pPr defTabSz="1088205">
              <a:spcAft>
                <a:spcPts val="600"/>
              </a:spcAft>
              <a:buFont typeface="Wingdings" panose="05000000000000000000" pitchFamily="2" charset="2"/>
              <a:buChar char="§"/>
              <a:defRPr/>
            </a:pPr>
            <a:r>
              <a:rPr lang="en-US" sz="2400" dirty="0">
                <a:solidFill>
                  <a:srgbClr val="1A1A1A"/>
                </a:solidFill>
                <a:latin typeface="Segoe UI Light" panose="020B0502040204020203" pitchFamily="34" charset="0"/>
                <a:cs typeface="Segoe UI Light" panose="020B0502040204020203" pitchFamily="34" charset="0"/>
              </a:rPr>
              <a:t>CDM includes a rich metadata system with standard tables, relationships, hierarchies, traits and more</a:t>
            </a:r>
          </a:p>
          <a:p>
            <a:pPr defTabSz="1088205">
              <a:spcAft>
                <a:spcPts val="600"/>
              </a:spcAft>
              <a:buFont typeface="Wingdings" panose="05000000000000000000" pitchFamily="2" charset="2"/>
              <a:buChar char="§"/>
              <a:defRPr/>
            </a:pPr>
            <a:r>
              <a:rPr lang="en-US" sz="2400" dirty="0">
                <a:solidFill>
                  <a:srgbClr val="1A1A1A"/>
                </a:solidFill>
                <a:latin typeface="Segoe UI Light" panose="020B0502040204020203" pitchFamily="34" charset="0"/>
                <a:cs typeface="Segoe UI Light" panose="020B0502040204020203" pitchFamily="34" charset="0"/>
              </a:rPr>
              <a:t>Originated from Dynamics 365 / CRM apps, open-sourced in GitHub with over 260 standard tables</a:t>
            </a:r>
          </a:p>
          <a:p>
            <a:pPr defTabSz="1088205">
              <a:spcAft>
                <a:spcPts val="600"/>
              </a:spcAft>
              <a:buFont typeface="Wingdings" panose="05000000000000000000" pitchFamily="2" charset="2"/>
              <a:buChar char="§"/>
              <a:defRPr/>
            </a:pPr>
            <a:r>
              <a:rPr lang="en-US" sz="2400" dirty="0">
                <a:solidFill>
                  <a:srgbClr val="1A1A1A"/>
                </a:solidFill>
                <a:latin typeface="Segoe UI Light" panose="020B0502040204020203" pitchFamily="34" charset="0"/>
                <a:cs typeface="Segoe UI Light" panose="020B0502040204020203" pitchFamily="34" charset="0"/>
              </a:rPr>
              <a:t>Multiple systems and platforms implement CDM today</a:t>
            </a:r>
          </a:p>
          <a:p>
            <a:pPr lvl="1" defTabSz="1088205">
              <a:spcAft>
                <a:spcPts val="600"/>
              </a:spcAft>
              <a:buFont typeface="Wingdings" panose="05000000000000000000" pitchFamily="2" charset="2"/>
              <a:buChar char="§"/>
              <a:defRPr/>
            </a:pPr>
            <a:r>
              <a:rPr lang="en-US" sz="2000" dirty="0">
                <a:solidFill>
                  <a:srgbClr val="1A1A1A"/>
                </a:solidFill>
                <a:latin typeface="Segoe UI Light" panose="020B0502040204020203" pitchFamily="34" charset="0"/>
                <a:cs typeface="Segoe UI Light" panose="020B0502040204020203" pitchFamily="34" charset="0"/>
              </a:rPr>
              <a:t>Internal and external partners including CDS, Power BI dataflows, Azure Data Services, Informatica and more</a:t>
            </a:r>
          </a:p>
        </p:txBody>
      </p:sp>
      <p:pic>
        <p:nvPicPr>
          <p:cNvPr id="4" name="Picture 3">
            <a:extLst>
              <a:ext uri="{FF2B5EF4-FFF2-40B4-BE49-F238E27FC236}">
                <a16:creationId xmlns:a16="http://schemas.microsoft.com/office/drawing/2014/main" id="{7B6E67DD-399D-4961-ADD0-B5AD88661CEC}"/>
              </a:ext>
            </a:extLst>
          </p:cNvPr>
          <p:cNvPicPr>
            <a:picLocks noChangeAspect="1"/>
          </p:cNvPicPr>
          <p:nvPr/>
        </p:nvPicPr>
        <p:blipFill rotWithShape="1">
          <a:blip r:embed="rId3"/>
          <a:srcRect l="3361" t="317" r="3288" b="585"/>
          <a:stretch/>
        </p:blipFill>
        <p:spPr>
          <a:xfrm>
            <a:off x="8194381" y="836713"/>
            <a:ext cx="3503712" cy="5526804"/>
          </a:xfrm>
          <a:prstGeom prst="rect">
            <a:avLst/>
          </a:prstGeom>
        </p:spPr>
      </p:pic>
      <p:sp>
        <p:nvSpPr>
          <p:cNvPr id="8" name="Title 7">
            <a:extLst>
              <a:ext uri="{FF2B5EF4-FFF2-40B4-BE49-F238E27FC236}">
                <a16:creationId xmlns:a16="http://schemas.microsoft.com/office/drawing/2014/main" id="{F32B3C05-136B-4818-85F6-E38286D76792}"/>
              </a:ext>
            </a:extLst>
          </p:cNvPr>
          <p:cNvSpPr>
            <a:spLocks noGrp="1"/>
          </p:cNvSpPr>
          <p:nvPr>
            <p:ph type="title"/>
          </p:nvPr>
        </p:nvSpPr>
        <p:spPr/>
        <p:txBody>
          <a:bodyPr/>
          <a:lstStyle/>
          <a:p>
            <a:r>
              <a:rPr lang="en-US"/>
              <a:t>Common Data Model (CDM)</a:t>
            </a:r>
          </a:p>
        </p:txBody>
      </p:sp>
    </p:spTree>
    <p:extLst>
      <p:ext uri="{BB962C8B-B14F-4D97-AF65-F5344CB8AC3E}">
        <p14:creationId xmlns:p14="http://schemas.microsoft.com/office/powerpoint/2010/main" val="42544320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60CEA02-01E3-4BA3-BDFD-C5740B07D8A4}"/>
              </a:ext>
            </a:extLst>
          </p:cNvPr>
          <p:cNvSpPr/>
          <p:nvPr/>
        </p:nvSpPr>
        <p:spPr>
          <a:xfrm>
            <a:off x="2422552" y="4672607"/>
            <a:ext cx="6302267" cy="40178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r>
              <a:rPr lang="en-US" sz="1800">
                <a:solidFill>
                  <a:prstClr val="white"/>
                </a:solidFill>
                <a:latin typeface="Arial"/>
              </a:rPr>
              <a:t>Microsoft Industry Standard CDM</a:t>
            </a:r>
          </a:p>
        </p:txBody>
      </p:sp>
      <p:sp>
        <p:nvSpPr>
          <p:cNvPr id="29" name="Rectangle 28">
            <a:extLst>
              <a:ext uri="{FF2B5EF4-FFF2-40B4-BE49-F238E27FC236}">
                <a16:creationId xmlns:a16="http://schemas.microsoft.com/office/drawing/2014/main" id="{BFEDD4B7-386F-4E49-8568-D1DB989D158D}"/>
              </a:ext>
            </a:extLst>
          </p:cNvPr>
          <p:cNvSpPr/>
          <p:nvPr/>
        </p:nvSpPr>
        <p:spPr>
          <a:xfrm>
            <a:off x="2422553" y="3261668"/>
            <a:ext cx="1641880" cy="867491"/>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defTabSz="914377">
              <a:defRPr/>
            </a:pPr>
            <a:r>
              <a:rPr lang="en-US" sz="1800">
                <a:solidFill>
                  <a:prstClr val="white"/>
                </a:solidFill>
                <a:latin typeface="Arial"/>
              </a:rPr>
              <a:t>Industry ISV</a:t>
            </a:r>
          </a:p>
        </p:txBody>
      </p:sp>
      <p:sp>
        <p:nvSpPr>
          <p:cNvPr id="34" name="Rectangle 33">
            <a:extLst>
              <a:ext uri="{FF2B5EF4-FFF2-40B4-BE49-F238E27FC236}">
                <a16:creationId xmlns:a16="http://schemas.microsoft.com/office/drawing/2014/main" id="{DC319A42-E9F4-4131-BB9E-73A775FACBE5}"/>
              </a:ext>
            </a:extLst>
          </p:cNvPr>
          <p:cNvSpPr/>
          <p:nvPr/>
        </p:nvSpPr>
        <p:spPr>
          <a:xfrm>
            <a:off x="2422554" y="2767019"/>
            <a:ext cx="810484" cy="406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r>
              <a:rPr lang="en-US" sz="1800" dirty="0">
                <a:solidFill>
                  <a:prstClr val="white"/>
                </a:solidFill>
                <a:latin typeface="Arial"/>
              </a:rPr>
              <a:t>ISV</a:t>
            </a:r>
          </a:p>
        </p:txBody>
      </p:sp>
      <p:sp>
        <p:nvSpPr>
          <p:cNvPr id="35" name="Rectangle 34">
            <a:extLst>
              <a:ext uri="{FF2B5EF4-FFF2-40B4-BE49-F238E27FC236}">
                <a16:creationId xmlns:a16="http://schemas.microsoft.com/office/drawing/2014/main" id="{E08806A6-AA49-45AC-944A-2276F66001BF}"/>
              </a:ext>
            </a:extLst>
          </p:cNvPr>
          <p:cNvSpPr/>
          <p:nvPr/>
        </p:nvSpPr>
        <p:spPr>
          <a:xfrm>
            <a:off x="3340915" y="2767019"/>
            <a:ext cx="810484" cy="406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r>
              <a:rPr lang="en-US" sz="1800" dirty="0">
                <a:solidFill>
                  <a:prstClr val="white"/>
                </a:solidFill>
                <a:latin typeface="Arial"/>
              </a:rPr>
              <a:t>ISV</a:t>
            </a:r>
          </a:p>
        </p:txBody>
      </p:sp>
      <p:sp>
        <p:nvSpPr>
          <p:cNvPr id="36" name="Rectangle 35">
            <a:extLst>
              <a:ext uri="{FF2B5EF4-FFF2-40B4-BE49-F238E27FC236}">
                <a16:creationId xmlns:a16="http://schemas.microsoft.com/office/drawing/2014/main" id="{E3F2EBB6-912F-40E7-927B-FCD542AE0E4C}"/>
              </a:ext>
            </a:extLst>
          </p:cNvPr>
          <p:cNvSpPr/>
          <p:nvPr/>
        </p:nvSpPr>
        <p:spPr>
          <a:xfrm>
            <a:off x="2422553" y="1909236"/>
            <a:ext cx="6302264" cy="333601"/>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r>
              <a:rPr lang="en-US" sz="1800" dirty="0">
                <a:solidFill>
                  <a:prstClr val="white"/>
                </a:solidFill>
                <a:latin typeface="Arial"/>
              </a:rPr>
              <a:t>System Integrators</a:t>
            </a:r>
          </a:p>
        </p:txBody>
      </p:sp>
      <p:sp>
        <p:nvSpPr>
          <p:cNvPr id="37" name="Rectangle 36">
            <a:extLst>
              <a:ext uri="{FF2B5EF4-FFF2-40B4-BE49-F238E27FC236}">
                <a16:creationId xmlns:a16="http://schemas.microsoft.com/office/drawing/2014/main" id="{89D0D9D6-14AF-4807-9502-4AE04870FD6A}"/>
              </a:ext>
            </a:extLst>
          </p:cNvPr>
          <p:cNvSpPr/>
          <p:nvPr/>
        </p:nvSpPr>
        <p:spPr>
          <a:xfrm>
            <a:off x="4259278" y="2767019"/>
            <a:ext cx="810484" cy="406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r>
              <a:rPr lang="en-US" sz="1800" dirty="0">
                <a:solidFill>
                  <a:prstClr val="white"/>
                </a:solidFill>
                <a:latin typeface="Arial"/>
              </a:rPr>
              <a:t>ISV</a:t>
            </a:r>
          </a:p>
        </p:txBody>
      </p:sp>
      <p:sp>
        <p:nvSpPr>
          <p:cNvPr id="38" name="Rectangle 37">
            <a:extLst>
              <a:ext uri="{FF2B5EF4-FFF2-40B4-BE49-F238E27FC236}">
                <a16:creationId xmlns:a16="http://schemas.microsoft.com/office/drawing/2014/main" id="{D255AA42-393A-4162-94D1-F97861AE0177}"/>
              </a:ext>
            </a:extLst>
          </p:cNvPr>
          <p:cNvSpPr/>
          <p:nvPr/>
        </p:nvSpPr>
        <p:spPr>
          <a:xfrm>
            <a:off x="4151401" y="3261668"/>
            <a:ext cx="1803265" cy="867491"/>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defTabSz="914377">
              <a:defRPr/>
            </a:pPr>
            <a:r>
              <a:rPr lang="en-US" sz="1800" dirty="0">
                <a:solidFill>
                  <a:prstClr val="white"/>
                </a:solidFill>
                <a:latin typeface="Arial"/>
              </a:rPr>
              <a:t>Industry ISV</a:t>
            </a:r>
          </a:p>
        </p:txBody>
      </p:sp>
      <p:sp>
        <p:nvSpPr>
          <p:cNvPr id="39" name="Rectangle 38">
            <a:extLst>
              <a:ext uri="{FF2B5EF4-FFF2-40B4-BE49-F238E27FC236}">
                <a16:creationId xmlns:a16="http://schemas.microsoft.com/office/drawing/2014/main" id="{2F461ADC-ADD3-495C-8F72-C3251170AAC5}"/>
              </a:ext>
            </a:extLst>
          </p:cNvPr>
          <p:cNvSpPr/>
          <p:nvPr/>
        </p:nvSpPr>
        <p:spPr>
          <a:xfrm>
            <a:off x="6041632" y="3261668"/>
            <a:ext cx="1783217" cy="867491"/>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defTabSz="914377">
              <a:defRPr/>
            </a:pPr>
            <a:r>
              <a:rPr lang="en-US" sz="1800">
                <a:solidFill>
                  <a:prstClr val="white"/>
                </a:solidFill>
                <a:latin typeface="Arial"/>
              </a:rPr>
              <a:t>Industry ISV</a:t>
            </a:r>
            <a:endParaRPr lang="en-US" sz="1800" dirty="0">
              <a:solidFill>
                <a:prstClr val="white"/>
              </a:solidFill>
              <a:latin typeface="Arial"/>
            </a:endParaRPr>
          </a:p>
        </p:txBody>
      </p:sp>
      <p:sp>
        <p:nvSpPr>
          <p:cNvPr id="40" name="Rectangle 39">
            <a:extLst>
              <a:ext uri="{FF2B5EF4-FFF2-40B4-BE49-F238E27FC236}">
                <a16:creationId xmlns:a16="http://schemas.microsoft.com/office/drawing/2014/main" id="{FED97EA8-C26A-4821-8A46-B8C8F60E3B26}"/>
              </a:ext>
            </a:extLst>
          </p:cNvPr>
          <p:cNvSpPr/>
          <p:nvPr/>
        </p:nvSpPr>
        <p:spPr>
          <a:xfrm>
            <a:off x="5177641" y="2767019"/>
            <a:ext cx="777025" cy="406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r>
              <a:rPr lang="en-US" sz="1800">
                <a:solidFill>
                  <a:prstClr val="white"/>
                </a:solidFill>
                <a:latin typeface="Arial"/>
              </a:rPr>
              <a:t>ISV</a:t>
            </a:r>
            <a:endParaRPr lang="en-US" sz="1800" dirty="0">
              <a:solidFill>
                <a:prstClr val="white"/>
              </a:solidFill>
              <a:latin typeface="Arial"/>
            </a:endParaRPr>
          </a:p>
        </p:txBody>
      </p:sp>
      <p:sp>
        <p:nvSpPr>
          <p:cNvPr id="41" name="Rectangle 40">
            <a:extLst>
              <a:ext uri="{FF2B5EF4-FFF2-40B4-BE49-F238E27FC236}">
                <a16:creationId xmlns:a16="http://schemas.microsoft.com/office/drawing/2014/main" id="{F2520C9B-BA84-4E5E-8B13-1ECF8B266283}"/>
              </a:ext>
            </a:extLst>
          </p:cNvPr>
          <p:cNvSpPr/>
          <p:nvPr/>
        </p:nvSpPr>
        <p:spPr>
          <a:xfrm>
            <a:off x="6096001" y="2660915"/>
            <a:ext cx="2628817" cy="513080"/>
          </a:xfrm>
          <a:prstGeom prst="rect">
            <a:avLst/>
          </a:prstGeom>
          <a:solidFill>
            <a:schemeClr val="accent6"/>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sz="1800">
              <a:solidFill>
                <a:prstClr val="white"/>
              </a:solidFill>
              <a:latin typeface="Arial"/>
            </a:endParaRPr>
          </a:p>
        </p:txBody>
      </p:sp>
      <p:sp>
        <p:nvSpPr>
          <p:cNvPr id="60" name="Rectangle 59">
            <a:extLst>
              <a:ext uri="{FF2B5EF4-FFF2-40B4-BE49-F238E27FC236}">
                <a16:creationId xmlns:a16="http://schemas.microsoft.com/office/drawing/2014/main" id="{A5A953DC-F190-4410-BA61-C51A83182619}"/>
              </a:ext>
            </a:extLst>
          </p:cNvPr>
          <p:cNvSpPr/>
          <p:nvPr/>
        </p:nvSpPr>
        <p:spPr>
          <a:xfrm>
            <a:off x="2422552" y="2327313"/>
            <a:ext cx="6302267" cy="333601"/>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r>
              <a:rPr lang="en-US" sz="1800">
                <a:solidFill>
                  <a:prstClr val="white"/>
                </a:solidFill>
                <a:latin typeface="Arial"/>
              </a:rPr>
              <a:t>AppSource</a:t>
            </a:r>
          </a:p>
        </p:txBody>
      </p:sp>
      <p:sp>
        <p:nvSpPr>
          <p:cNvPr id="61" name="Rectangle 60">
            <a:extLst>
              <a:ext uri="{FF2B5EF4-FFF2-40B4-BE49-F238E27FC236}">
                <a16:creationId xmlns:a16="http://schemas.microsoft.com/office/drawing/2014/main" id="{F0751D7F-1E1A-4DC3-A61D-92A3955CE38D}"/>
              </a:ext>
            </a:extLst>
          </p:cNvPr>
          <p:cNvSpPr/>
          <p:nvPr/>
        </p:nvSpPr>
        <p:spPr>
          <a:xfrm>
            <a:off x="2422553" y="4199992"/>
            <a:ext cx="6302264" cy="40178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r>
              <a:rPr lang="en-US" sz="1800" dirty="0">
                <a:solidFill>
                  <a:prstClr val="white"/>
                </a:solidFill>
                <a:latin typeface="Arial"/>
              </a:rPr>
              <a:t>Microsoft Industry Solution Accelerator</a:t>
            </a:r>
          </a:p>
        </p:txBody>
      </p:sp>
      <p:sp>
        <p:nvSpPr>
          <p:cNvPr id="62" name="Rectangle 61">
            <a:extLst>
              <a:ext uri="{FF2B5EF4-FFF2-40B4-BE49-F238E27FC236}">
                <a16:creationId xmlns:a16="http://schemas.microsoft.com/office/drawing/2014/main" id="{B1863C31-759C-4271-B579-A5D201591BB3}"/>
              </a:ext>
            </a:extLst>
          </p:cNvPr>
          <p:cNvSpPr/>
          <p:nvPr/>
        </p:nvSpPr>
        <p:spPr>
          <a:xfrm>
            <a:off x="429120" y="2743937"/>
            <a:ext cx="1476176" cy="621913"/>
          </a:xfrm>
          <a:prstGeom prst="rect">
            <a:avLst/>
          </a:prstGeom>
          <a:solidFill>
            <a:schemeClr val="tx2">
              <a:lumMod val="50000"/>
              <a:lumOff val="50000"/>
            </a:schemeClr>
          </a:solidFill>
          <a:ln>
            <a:solidFill>
              <a:schemeClr val="tx2">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r>
              <a:rPr lang="en-US" sz="1800" dirty="0">
                <a:solidFill>
                  <a:prstClr val="white"/>
                </a:solidFill>
                <a:latin typeface="Arial"/>
              </a:rPr>
              <a:t>3</a:t>
            </a:r>
            <a:r>
              <a:rPr lang="en-US" sz="1800" baseline="30000" dirty="0">
                <a:solidFill>
                  <a:prstClr val="white"/>
                </a:solidFill>
                <a:latin typeface="Arial"/>
              </a:rPr>
              <a:t>rd</a:t>
            </a:r>
            <a:r>
              <a:rPr lang="en-US" sz="1800" dirty="0">
                <a:solidFill>
                  <a:prstClr val="white"/>
                </a:solidFill>
                <a:latin typeface="Arial"/>
              </a:rPr>
              <a:t> Party Connectors</a:t>
            </a:r>
          </a:p>
        </p:txBody>
      </p:sp>
      <p:sp>
        <p:nvSpPr>
          <p:cNvPr id="4" name="Title 3">
            <a:extLst>
              <a:ext uri="{FF2B5EF4-FFF2-40B4-BE49-F238E27FC236}">
                <a16:creationId xmlns:a16="http://schemas.microsoft.com/office/drawing/2014/main" id="{196F97F1-0CED-40E8-B7C8-363B8B6BDF1B}"/>
              </a:ext>
            </a:extLst>
          </p:cNvPr>
          <p:cNvSpPr>
            <a:spLocks noGrp="1"/>
          </p:cNvSpPr>
          <p:nvPr>
            <p:ph type="title"/>
          </p:nvPr>
        </p:nvSpPr>
        <p:spPr>
          <a:xfrm>
            <a:off x="262056" y="309116"/>
            <a:ext cx="11018520" cy="553998"/>
          </a:xfrm>
        </p:spPr>
        <p:txBody>
          <a:bodyPr>
            <a:noAutofit/>
          </a:bodyPr>
          <a:lstStyle/>
          <a:p>
            <a:r>
              <a:rPr lang="en-US" dirty="0"/>
              <a:t>Industry Specific CDM Extensions</a:t>
            </a:r>
            <a:endParaRPr lang="en-US" sz="5400" dirty="0"/>
          </a:p>
        </p:txBody>
      </p:sp>
      <p:cxnSp>
        <p:nvCxnSpPr>
          <p:cNvPr id="8" name="Connector: Elbow 7">
            <a:extLst>
              <a:ext uri="{FF2B5EF4-FFF2-40B4-BE49-F238E27FC236}">
                <a16:creationId xmlns:a16="http://schemas.microsoft.com/office/drawing/2014/main" id="{E7217E2D-552E-4F69-A798-29BFCCD1A066}"/>
              </a:ext>
            </a:extLst>
          </p:cNvPr>
          <p:cNvCxnSpPr>
            <a:cxnSpLocks/>
            <a:stCxn id="62" idx="3"/>
            <a:endCxn id="61" idx="1"/>
          </p:cNvCxnSpPr>
          <p:nvPr/>
        </p:nvCxnSpPr>
        <p:spPr>
          <a:xfrm>
            <a:off x="1905297" y="3054894"/>
            <a:ext cx="517257" cy="1345991"/>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37E5B522-1D87-439E-94C6-8F09F8C57F6C}"/>
              </a:ext>
            </a:extLst>
          </p:cNvPr>
          <p:cNvCxnSpPr>
            <a:cxnSpLocks/>
            <a:stCxn id="62" idx="3"/>
            <a:endCxn id="29" idx="1"/>
          </p:cNvCxnSpPr>
          <p:nvPr/>
        </p:nvCxnSpPr>
        <p:spPr>
          <a:xfrm>
            <a:off x="1905297" y="3054893"/>
            <a:ext cx="517257" cy="640520"/>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DA8294D8-8316-4E18-982B-D498335FA691}"/>
              </a:ext>
            </a:extLst>
          </p:cNvPr>
          <p:cNvCxnSpPr>
            <a:cxnSpLocks/>
            <a:stCxn id="62" idx="3"/>
            <a:endCxn id="34" idx="1"/>
          </p:cNvCxnSpPr>
          <p:nvPr/>
        </p:nvCxnSpPr>
        <p:spPr>
          <a:xfrm flipV="1">
            <a:off x="1905297" y="2970507"/>
            <a:ext cx="517257" cy="84387"/>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86F8B6A6-EE3B-4F01-AD11-598423FD91D3}"/>
              </a:ext>
            </a:extLst>
          </p:cNvPr>
          <p:cNvCxnSpPr>
            <a:cxnSpLocks/>
            <a:stCxn id="62" idx="3"/>
            <a:endCxn id="36" idx="1"/>
          </p:cNvCxnSpPr>
          <p:nvPr/>
        </p:nvCxnSpPr>
        <p:spPr>
          <a:xfrm flipV="1">
            <a:off x="1905297" y="2076035"/>
            <a:ext cx="517257" cy="978859"/>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435B1A7-DA44-4EA9-BC3C-75CCD28C6B1B}"/>
              </a:ext>
            </a:extLst>
          </p:cNvPr>
          <p:cNvSpPr txBox="1"/>
          <p:nvPr/>
        </p:nvSpPr>
        <p:spPr>
          <a:xfrm>
            <a:off x="9186101" y="1880875"/>
            <a:ext cx="2530235" cy="430887"/>
          </a:xfrm>
          <a:prstGeom prst="rect">
            <a:avLst/>
          </a:prstGeom>
          <a:noFill/>
        </p:spPr>
        <p:txBody>
          <a:bodyPr wrap="square" rtlCol="0">
            <a:spAutoFit/>
          </a:bodyPr>
          <a:lstStyle/>
          <a:p>
            <a:pPr defTabSz="914377">
              <a:defRPr/>
            </a:pPr>
            <a:r>
              <a:rPr lang="en-US" sz="1100" b="1" dirty="0">
                <a:solidFill>
                  <a:srgbClr val="2D2E2D"/>
                </a:solidFill>
                <a:latin typeface="Arial"/>
              </a:rPr>
              <a:t>SIs</a:t>
            </a:r>
            <a:r>
              <a:rPr lang="en-US" sz="1100" dirty="0">
                <a:solidFill>
                  <a:srgbClr val="2D2E2D"/>
                </a:solidFill>
                <a:latin typeface="Arial"/>
              </a:rPr>
              <a:t>:  Package together ISV solutions and customize to deliver</a:t>
            </a:r>
          </a:p>
        </p:txBody>
      </p:sp>
      <p:pic>
        <p:nvPicPr>
          <p:cNvPr id="27" name="Graphic 26" descr="Users">
            <a:extLst>
              <a:ext uri="{FF2B5EF4-FFF2-40B4-BE49-F238E27FC236}">
                <a16:creationId xmlns:a16="http://schemas.microsoft.com/office/drawing/2014/main" id="{C7C8814B-CAC4-45D5-A181-1F2EB54657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81600" y="782011"/>
            <a:ext cx="914400" cy="914400"/>
          </a:xfrm>
          <a:prstGeom prst="rect">
            <a:avLst/>
          </a:prstGeom>
        </p:spPr>
      </p:pic>
      <p:sp>
        <p:nvSpPr>
          <p:cNvPr id="66" name="TextBox 65">
            <a:extLst>
              <a:ext uri="{FF2B5EF4-FFF2-40B4-BE49-F238E27FC236}">
                <a16:creationId xmlns:a16="http://schemas.microsoft.com/office/drawing/2014/main" id="{D3004653-9738-496D-80CD-1C72B8253998}"/>
              </a:ext>
            </a:extLst>
          </p:cNvPr>
          <p:cNvSpPr txBox="1"/>
          <p:nvPr/>
        </p:nvSpPr>
        <p:spPr>
          <a:xfrm>
            <a:off x="4984660" y="1456711"/>
            <a:ext cx="1390124" cy="369332"/>
          </a:xfrm>
          <a:prstGeom prst="rect">
            <a:avLst/>
          </a:prstGeom>
          <a:noFill/>
        </p:spPr>
        <p:txBody>
          <a:bodyPr wrap="none" rtlCol="0">
            <a:spAutoFit/>
          </a:bodyPr>
          <a:lstStyle/>
          <a:p>
            <a:pPr defTabSz="914377">
              <a:defRPr/>
            </a:pPr>
            <a:r>
              <a:rPr lang="en-US" sz="1800" b="1">
                <a:solidFill>
                  <a:srgbClr val="EAEAEA">
                    <a:lumMod val="75000"/>
                  </a:srgbClr>
                </a:solidFill>
                <a:latin typeface="Arial"/>
              </a:rPr>
              <a:t>Customers</a:t>
            </a:r>
          </a:p>
        </p:txBody>
      </p:sp>
      <p:sp>
        <p:nvSpPr>
          <p:cNvPr id="67" name="TextBox 66">
            <a:extLst>
              <a:ext uri="{FF2B5EF4-FFF2-40B4-BE49-F238E27FC236}">
                <a16:creationId xmlns:a16="http://schemas.microsoft.com/office/drawing/2014/main" id="{A5E5ED32-AE60-44CD-A193-098271D4E911}"/>
              </a:ext>
            </a:extLst>
          </p:cNvPr>
          <p:cNvSpPr txBox="1"/>
          <p:nvPr/>
        </p:nvSpPr>
        <p:spPr>
          <a:xfrm>
            <a:off x="9186102" y="2370342"/>
            <a:ext cx="2465727" cy="600164"/>
          </a:xfrm>
          <a:prstGeom prst="rect">
            <a:avLst/>
          </a:prstGeom>
          <a:noFill/>
        </p:spPr>
        <p:txBody>
          <a:bodyPr wrap="square" rtlCol="0">
            <a:spAutoFit/>
          </a:bodyPr>
          <a:lstStyle/>
          <a:p>
            <a:pPr defTabSz="914377">
              <a:defRPr/>
            </a:pPr>
            <a:r>
              <a:rPr lang="en-US" sz="1100" b="1" dirty="0">
                <a:solidFill>
                  <a:srgbClr val="2D2E2D"/>
                </a:solidFill>
                <a:latin typeface="Arial"/>
              </a:rPr>
              <a:t>AppSource: </a:t>
            </a:r>
            <a:r>
              <a:rPr lang="en-US" sz="1100" dirty="0">
                <a:solidFill>
                  <a:srgbClr val="2D2E2D"/>
                </a:solidFill>
                <a:latin typeface="Arial"/>
              </a:rPr>
              <a:t>Delivery mechanism for Industry Solutions and/or Apps and Microsoft Solution Accelerators</a:t>
            </a:r>
          </a:p>
        </p:txBody>
      </p:sp>
      <p:sp>
        <p:nvSpPr>
          <p:cNvPr id="71" name="TextBox 70">
            <a:extLst>
              <a:ext uri="{FF2B5EF4-FFF2-40B4-BE49-F238E27FC236}">
                <a16:creationId xmlns:a16="http://schemas.microsoft.com/office/drawing/2014/main" id="{D5074EEF-B8C8-489B-8FF5-C16CE9587863}"/>
              </a:ext>
            </a:extLst>
          </p:cNvPr>
          <p:cNvSpPr txBox="1"/>
          <p:nvPr/>
        </p:nvSpPr>
        <p:spPr>
          <a:xfrm>
            <a:off x="9157457" y="3448530"/>
            <a:ext cx="2530235" cy="600164"/>
          </a:xfrm>
          <a:prstGeom prst="rect">
            <a:avLst/>
          </a:prstGeom>
          <a:noFill/>
        </p:spPr>
        <p:txBody>
          <a:bodyPr wrap="square" rtlCol="0">
            <a:spAutoFit/>
          </a:bodyPr>
          <a:lstStyle/>
          <a:p>
            <a:pPr defTabSz="914377">
              <a:defRPr/>
            </a:pPr>
            <a:r>
              <a:rPr lang="en-US" sz="1100" b="1" dirty="0">
                <a:solidFill>
                  <a:srgbClr val="2D2E2D"/>
                </a:solidFill>
                <a:latin typeface="Arial"/>
              </a:rPr>
              <a:t>Industry ISV Solution: </a:t>
            </a:r>
            <a:r>
              <a:rPr lang="en-US" sz="1100" dirty="0">
                <a:solidFill>
                  <a:srgbClr val="2D2E2D"/>
                </a:solidFill>
                <a:latin typeface="Arial"/>
              </a:rPr>
              <a:t>may stand alone or OEM other industry or horizontal apps</a:t>
            </a:r>
          </a:p>
        </p:txBody>
      </p:sp>
      <p:sp>
        <p:nvSpPr>
          <p:cNvPr id="72" name="Rectangle 71">
            <a:extLst>
              <a:ext uri="{FF2B5EF4-FFF2-40B4-BE49-F238E27FC236}">
                <a16:creationId xmlns:a16="http://schemas.microsoft.com/office/drawing/2014/main" id="{51CFE26D-2BBC-49EC-96D1-EAAE282AB8FD}"/>
              </a:ext>
            </a:extLst>
          </p:cNvPr>
          <p:cNvSpPr/>
          <p:nvPr/>
        </p:nvSpPr>
        <p:spPr>
          <a:xfrm>
            <a:off x="7911815" y="3173994"/>
            <a:ext cx="813004" cy="955164"/>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sz="1800">
              <a:solidFill>
                <a:prstClr val="white"/>
              </a:solidFill>
              <a:latin typeface="Arial"/>
            </a:endParaRPr>
          </a:p>
        </p:txBody>
      </p:sp>
      <p:sp>
        <p:nvSpPr>
          <p:cNvPr id="75" name="TextBox 74">
            <a:extLst>
              <a:ext uri="{FF2B5EF4-FFF2-40B4-BE49-F238E27FC236}">
                <a16:creationId xmlns:a16="http://schemas.microsoft.com/office/drawing/2014/main" id="{26FBCB43-BC7C-4C71-B09A-73AD60336989}"/>
              </a:ext>
            </a:extLst>
          </p:cNvPr>
          <p:cNvSpPr txBox="1"/>
          <p:nvPr/>
        </p:nvSpPr>
        <p:spPr>
          <a:xfrm>
            <a:off x="9125203" y="4260553"/>
            <a:ext cx="2717391" cy="769441"/>
          </a:xfrm>
          <a:prstGeom prst="rect">
            <a:avLst/>
          </a:prstGeom>
          <a:noFill/>
        </p:spPr>
        <p:txBody>
          <a:bodyPr wrap="square" rtlCol="0">
            <a:spAutoFit/>
          </a:bodyPr>
          <a:lstStyle/>
          <a:p>
            <a:pPr defTabSz="914377">
              <a:defRPr/>
            </a:pPr>
            <a:r>
              <a:rPr lang="en-US" sz="1100" b="1" dirty="0">
                <a:solidFill>
                  <a:srgbClr val="2D2E2D"/>
                </a:solidFill>
                <a:latin typeface="Arial"/>
              </a:rPr>
              <a:t>Microsoft Industry Solution Accelerators:  </a:t>
            </a:r>
            <a:r>
              <a:rPr lang="en-US" sz="1100" dirty="0">
                <a:solidFill>
                  <a:srgbClr val="2D2E2D"/>
                </a:solidFill>
                <a:latin typeface="Arial"/>
              </a:rPr>
              <a:t>package of data model, relevant business processes, Power BI dashboards, and sample data</a:t>
            </a:r>
          </a:p>
        </p:txBody>
      </p:sp>
      <p:sp>
        <p:nvSpPr>
          <p:cNvPr id="42" name="TextBox 41">
            <a:extLst>
              <a:ext uri="{FF2B5EF4-FFF2-40B4-BE49-F238E27FC236}">
                <a16:creationId xmlns:a16="http://schemas.microsoft.com/office/drawing/2014/main" id="{469D47CE-96DD-463C-8E5C-16641EF0224F}"/>
              </a:ext>
            </a:extLst>
          </p:cNvPr>
          <p:cNvSpPr txBox="1"/>
          <p:nvPr/>
        </p:nvSpPr>
        <p:spPr>
          <a:xfrm>
            <a:off x="9186101" y="3054894"/>
            <a:ext cx="2530235" cy="261610"/>
          </a:xfrm>
          <a:prstGeom prst="rect">
            <a:avLst/>
          </a:prstGeom>
          <a:noFill/>
        </p:spPr>
        <p:txBody>
          <a:bodyPr wrap="square" rtlCol="0">
            <a:spAutoFit/>
          </a:bodyPr>
          <a:lstStyle/>
          <a:p>
            <a:pPr defTabSz="914377">
              <a:defRPr/>
            </a:pPr>
            <a:r>
              <a:rPr lang="en-US" sz="1100" b="1" dirty="0">
                <a:solidFill>
                  <a:srgbClr val="2D2E2D"/>
                </a:solidFill>
                <a:latin typeface="Arial"/>
              </a:rPr>
              <a:t>ISV</a:t>
            </a:r>
            <a:r>
              <a:rPr lang="en-US" sz="1100" dirty="0">
                <a:solidFill>
                  <a:srgbClr val="2D2E2D"/>
                </a:solidFill>
                <a:latin typeface="Arial"/>
              </a:rPr>
              <a:t>:  Horizonal ISVs extend solutions</a:t>
            </a:r>
          </a:p>
        </p:txBody>
      </p:sp>
      <p:sp>
        <p:nvSpPr>
          <p:cNvPr id="2" name="Rectangle 1">
            <a:extLst>
              <a:ext uri="{FF2B5EF4-FFF2-40B4-BE49-F238E27FC236}">
                <a16:creationId xmlns:a16="http://schemas.microsoft.com/office/drawing/2014/main" id="{9945918A-42F0-4062-85BB-27D35602E15D}"/>
              </a:ext>
            </a:extLst>
          </p:cNvPr>
          <p:cNvSpPr/>
          <p:nvPr/>
        </p:nvSpPr>
        <p:spPr>
          <a:xfrm>
            <a:off x="493907" y="5541235"/>
            <a:ext cx="10786669" cy="379656"/>
          </a:xfrm>
          <a:prstGeom prst="rect">
            <a:avLst/>
          </a:prstGeom>
        </p:spPr>
        <p:txBody>
          <a:bodyPr wrap="square">
            <a:spAutoFit/>
          </a:bodyPr>
          <a:lstStyle/>
          <a:p>
            <a:pPr>
              <a:spcBef>
                <a:spcPts val="1333"/>
              </a:spcBef>
              <a:defRPr/>
            </a:pPr>
            <a:r>
              <a:rPr lang="en-US" sz="1867" dirty="0">
                <a:solidFill>
                  <a:prstClr val="black"/>
                </a:solidFill>
                <a:latin typeface="Segoe UI Semilight" panose="020B0402040204020203" pitchFamily="34" charset="0"/>
                <a:cs typeface="Segoe UI Semilight" panose="020B0402040204020203" pitchFamily="34" charset="0"/>
              </a:rPr>
              <a:t>Expanding to strategic industries,</a:t>
            </a:r>
            <a:r>
              <a:rPr lang="en-US" sz="1867" b="1" dirty="0">
                <a:solidFill>
                  <a:prstClr val="black"/>
                </a:solidFill>
                <a:latin typeface="Segoe UI Semilight" panose="020B0402040204020203" pitchFamily="34" charset="0"/>
                <a:cs typeface="Segoe UI Semilight" panose="020B0402040204020203" pitchFamily="34" charset="0"/>
              </a:rPr>
              <a:t> </a:t>
            </a:r>
            <a:r>
              <a:rPr lang="en-US" sz="1867" dirty="0">
                <a:solidFill>
                  <a:prstClr val="black"/>
                </a:solidFill>
                <a:latin typeface="Segoe UI Semilight" panose="020B0402040204020203" pitchFamily="34" charset="0"/>
                <a:cs typeface="Segoe UI Semilight" panose="020B0402040204020203" pitchFamily="34" charset="0"/>
              </a:rPr>
              <a:t>including, Healthcare, Non-profit ,Education, Finance and Retail</a:t>
            </a:r>
          </a:p>
        </p:txBody>
      </p:sp>
      <p:sp>
        <p:nvSpPr>
          <p:cNvPr id="30" name="Rectangle 29">
            <a:extLst>
              <a:ext uri="{FF2B5EF4-FFF2-40B4-BE49-F238E27FC236}">
                <a16:creationId xmlns:a16="http://schemas.microsoft.com/office/drawing/2014/main" id="{E9ECF049-4F29-49DC-83B8-7FD93A55A849}"/>
              </a:ext>
            </a:extLst>
          </p:cNvPr>
          <p:cNvSpPr/>
          <p:nvPr/>
        </p:nvSpPr>
        <p:spPr>
          <a:xfrm>
            <a:off x="2785968" y="5974979"/>
            <a:ext cx="5636030" cy="666786"/>
          </a:xfrm>
          <a:prstGeom prst="rect">
            <a:avLst/>
          </a:prstGeom>
        </p:spPr>
        <p:txBody>
          <a:bodyPr wrap="none">
            <a:spAutoFit/>
          </a:bodyPr>
          <a:lstStyle/>
          <a:p>
            <a:pPr defTabSz="1219126">
              <a:defRPr/>
            </a:pPr>
            <a:r>
              <a:rPr lang="en-US" sz="3733" dirty="0">
                <a:solidFill>
                  <a:prstClr val="black"/>
                </a:solidFill>
                <a:latin typeface="Calibri" panose="020F0502020204030204"/>
              </a:rPr>
              <a:t>https://aka.ms/cdmindustry</a:t>
            </a:r>
          </a:p>
        </p:txBody>
      </p:sp>
    </p:spTree>
    <p:extLst>
      <p:ext uri="{BB962C8B-B14F-4D97-AF65-F5344CB8AC3E}">
        <p14:creationId xmlns:p14="http://schemas.microsoft.com/office/powerpoint/2010/main" val="12772990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E8E4-B22B-4023-8959-64378607228A}"/>
              </a:ext>
            </a:extLst>
          </p:cNvPr>
          <p:cNvSpPr>
            <a:spLocks noGrp="1"/>
          </p:cNvSpPr>
          <p:nvPr>
            <p:ph type="title"/>
          </p:nvPr>
        </p:nvSpPr>
        <p:spPr/>
        <p:txBody>
          <a:bodyPr/>
          <a:lstStyle/>
          <a:p>
            <a:r>
              <a:rPr lang="en-US" dirty="0"/>
              <a:t>Choosing how to store/access data</a:t>
            </a:r>
          </a:p>
        </p:txBody>
      </p:sp>
      <p:sp>
        <p:nvSpPr>
          <p:cNvPr id="4" name="Text Placeholder 3">
            <a:extLst>
              <a:ext uri="{FF2B5EF4-FFF2-40B4-BE49-F238E27FC236}">
                <a16:creationId xmlns:a16="http://schemas.microsoft.com/office/drawing/2014/main" id="{F62F54C1-C14A-498F-B7CD-85B6DA536456}"/>
              </a:ext>
            </a:extLst>
          </p:cNvPr>
          <p:cNvSpPr>
            <a:spLocks noGrp="1"/>
          </p:cNvSpPr>
          <p:nvPr>
            <p:ph type="body" sz="quarter" idx="10"/>
          </p:nvPr>
        </p:nvSpPr>
        <p:spPr>
          <a:xfrm>
            <a:off x="584200" y="1435497"/>
            <a:ext cx="11018520" cy="3791807"/>
          </a:xfrm>
        </p:spPr>
        <p:txBody>
          <a:bodyPr/>
          <a:lstStyle/>
          <a:p>
            <a:r>
              <a:rPr lang="en-US" b="1" dirty="0"/>
              <a:t>Microsoft </a:t>
            </a:r>
            <a:r>
              <a:rPr lang="en-US" b="1" dirty="0" err="1"/>
              <a:t>Dataverse</a:t>
            </a:r>
            <a:r>
              <a:rPr lang="en-US" dirty="0"/>
              <a:t>– For transactional data your apps are going to consume and manipulate</a:t>
            </a:r>
          </a:p>
          <a:p>
            <a:endParaRPr lang="en-US" dirty="0"/>
          </a:p>
          <a:p>
            <a:r>
              <a:rPr lang="en-US" b="1" dirty="0"/>
              <a:t>Azure Data Lake </a:t>
            </a:r>
            <a:r>
              <a:rPr lang="en-US" dirty="0"/>
              <a:t>– Good for data from other systems, read focused, and brought into a common data model structure </a:t>
            </a:r>
          </a:p>
          <a:p>
            <a:endParaRPr lang="en-US" dirty="0"/>
          </a:p>
          <a:p>
            <a:r>
              <a:rPr lang="en-US" b="1" dirty="0"/>
              <a:t>Connectors</a:t>
            </a:r>
            <a:r>
              <a:rPr lang="en-US" dirty="0"/>
              <a:t> – Good for leaving data where it is and accessing other services that make their data available </a:t>
            </a:r>
          </a:p>
        </p:txBody>
      </p:sp>
    </p:spTree>
    <p:extLst>
      <p:ext uri="{BB962C8B-B14F-4D97-AF65-F5344CB8AC3E}">
        <p14:creationId xmlns:p14="http://schemas.microsoft.com/office/powerpoint/2010/main" val="160163008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32FD0-8CC5-47E9-B2CB-DD049A0EC842}"/>
              </a:ext>
            </a:extLst>
          </p:cNvPr>
          <p:cNvSpPr>
            <a:spLocks noGrp="1"/>
          </p:cNvSpPr>
          <p:nvPr>
            <p:ph type="title"/>
          </p:nvPr>
        </p:nvSpPr>
        <p:spPr/>
        <p:txBody>
          <a:bodyPr/>
          <a:lstStyle/>
          <a:p>
            <a:r>
              <a:rPr lang="en-US" dirty="0"/>
              <a:t>Logical Data Modeling</a:t>
            </a:r>
          </a:p>
        </p:txBody>
      </p:sp>
      <p:sp>
        <p:nvSpPr>
          <p:cNvPr id="3" name="Text Placeholder 2">
            <a:extLst>
              <a:ext uri="{FF2B5EF4-FFF2-40B4-BE49-F238E27FC236}">
                <a16:creationId xmlns:a16="http://schemas.microsoft.com/office/drawing/2014/main" id="{24175D57-DAFD-4FD0-8377-EE31E3096798}"/>
              </a:ext>
            </a:extLst>
          </p:cNvPr>
          <p:cNvSpPr>
            <a:spLocks noGrp="1"/>
          </p:cNvSpPr>
          <p:nvPr>
            <p:ph type="body" sz="quarter" idx="10"/>
          </p:nvPr>
        </p:nvSpPr>
        <p:spPr>
          <a:xfrm>
            <a:off x="588263" y="1174295"/>
            <a:ext cx="10713453" cy="814804"/>
          </a:xfrm>
        </p:spPr>
        <p:txBody>
          <a:bodyPr/>
          <a:lstStyle/>
          <a:p>
            <a:r>
              <a:rPr lang="en-US" dirty="0"/>
              <a:t>Logical data model diagrams depict the flow of data in a solution without worrying about the physical implementation </a:t>
            </a:r>
          </a:p>
          <a:p>
            <a:endParaRPr lang="en-US" dirty="0"/>
          </a:p>
          <a:p>
            <a:endParaRPr lang="en-US" dirty="0"/>
          </a:p>
          <a:p>
            <a:endParaRPr lang="en-US" dirty="0"/>
          </a:p>
        </p:txBody>
      </p:sp>
      <p:pic>
        <p:nvPicPr>
          <p:cNvPr id="1026" name="Picture 4">
            <a:extLst>
              <a:ext uri="{FF2B5EF4-FFF2-40B4-BE49-F238E27FC236}">
                <a16:creationId xmlns:a16="http://schemas.microsoft.com/office/drawing/2014/main" id="{8798946E-7A25-4D09-A53E-534A07FB3D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2261" y="2152196"/>
            <a:ext cx="640747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029492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32FD0-8CC5-47E9-B2CB-DD049A0EC842}"/>
              </a:ext>
            </a:extLst>
          </p:cNvPr>
          <p:cNvSpPr>
            <a:spLocks noGrp="1"/>
          </p:cNvSpPr>
          <p:nvPr>
            <p:ph type="title"/>
          </p:nvPr>
        </p:nvSpPr>
        <p:spPr/>
        <p:txBody>
          <a:bodyPr/>
          <a:lstStyle/>
          <a:p>
            <a:r>
              <a:rPr lang="en-US" dirty="0"/>
              <a:t>Using Object Diagrams</a:t>
            </a:r>
          </a:p>
        </p:txBody>
      </p:sp>
      <p:pic>
        <p:nvPicPr>
          <p:cNvPr id="3074" name="Picture 6">
            <a:extLst>
              <a:ext uri="{FF2B5EF4-FFF2-40B4-BE49-F238E27FC236}">
                <a16:creationId xmlns:a16="http://schemas.microsoft.com/office/drawing/2014/main" id="{FE95990E-81E3-41EC-B79B-5732D4780D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7941" y="1114425"/>
            <a:ext cx="8374966"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747098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8263" y="457200"/>
            <a:ext cx="11018520" cy="553998"/>
          </a:xfrm>
        </p:spPr>
        <p:txBody>
          <a:bodyPr/>
          <a:lstStyle/>
          <a:p>
            <a:r>
              <a:rPr lang="en-US" dirty="0"/>
              <a:t>Data Modeling Strategies</a:t>
            </a:r>
          </a:p>
        </p:txBody>
      </p:sp>
      <p:sp>
        <p:nvSpPr>
          <p:cNvPr id="2" name="Content Placeholder 1"/>
          <p:cNvSpPr>
            <a:spLocks noGrp="1"/>
          </p:cNvSpPr>
          <p:nvPr>
            <p:ph type="body" sz="quarter" idx="10"/>
          </p:nvPr>
        </p:nvSpPr>
        <p:spPr>
          <a:xfrm>
            <a:off x="445302" y="1238728"/>
            <a:ext cx="11904579" cy="4586448"/>
          </a:xfrm>
        </p:spPr>
        <p:txBody>
          <a:bodyPr/>
          <a:lstStyle/>
          <a:p>
            <a:r>
              <a:rPr lang="en-US" sz="3200" dirty="0"/>
              <a:t>Start with the core tables and relationships</a:t>
            </a:r>
          </a:p>
          <a:p>
            <a:pPr>
              <a:lnSpc>
                <a:spcPct val="150000"/>
              </a:lnSpc>
            </a:pPr>
            <a:r>
              <a:rPr lang="en-US" sz="3200" dirty="0"/>
              <a:t>Avoid desire to over normalize</a:t>
            </a:r>
          </a:p>
          <a:p>
            <a:pPr>
              <a:lnSpc>
                <a:spcPct val="150000"/>
              </a:lnSpc>
            </a:pPr>
            <a:r>
              <a:rPr lang="en-US" sz="3200" dirty="0"/>
              <a:t>Start with the end in mind, what do you need to report on</a:t>
            </a:r>
          </a:p>
          <a:p>
            <a:pPr>
              <a:lnSpc>
                <a:spcPct val="150000"/>
              </a:lnSpc>
            </a:pPr>
            <a:r>
              <a:rPr lang="en-US" sz="3200" dirty="0"/>
              <a:t>What data is required to support AI</a:t>
            </a:r>
          </a:p>
          <a:p>
            <a:pPr>
              <a:lnSpc>
                <a:spcPct val="150000"/>
              </a:lnSpc>
            </a:pPr>
            <a:r>
              <a:rPr lang="en-US" sz="3200" dirty="0"/>
              <a:t>Know the needs today, in 6-12 months, and in the future</a:t>
            </a:r>
          </a:p>
          <a:p>
            <a:pPr>
              <a:lnSpc>
                <a:spcPct val="150000"/>
              </a:lnSpc>
            </a:pPr>
            <a:r>
              <a:rPr lang="en-US" sz="3200" dirty="0"/>
              <a:t>A proof of concept is valuable, Microsoft </a:t>
            </a:r>
            <a:r>
              <a:rPr lang="en-US" sz="3200" dirty="0" err="1"/>
              <a:t>Dataverse</a:t>
            </a:r>
            <a:r>
              <a:rPr lang="en-US" sz="3200" dirty="0"/>
              <a:t> makes it easy</a:t>
            </a:r>
          </a:p>
        </p:txBody>
      </p:sp>
    </p:spTree>
    <p:extLst>
      <p:ext uri="{BB962C8B-B14F-4D97-AF65-F5344CB8AC3E}">
        <p14:creationId xmlns:p14="http://schemas.microsoft.com/office/powerpoint/2010/main" val="2145322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ACB5508BC758B4786C49CAB2DACE6CD" ma:contentTypeVersion="5" ma:contentTypeDescription="Create a new document." ma:contentTypeScope="" ma:versionID="8a2e46facb131d130239f4f997e1968c">
  <xsd:schema xmlns:xsd="http://www.w3.org/2001/XMLSchema" xmlns:xs="http://www.w3.org/2001/XMLSchema" xmlns:p="http://schemas.microsoft.com/office/2006/metadata/properties" xmlns:ns2="f0391fbe-9a8a-45b6-bc24-0f8c01e689a4" targetNamespace="http://schemas.microsoft.com/office/2006/metadata/properties" ma:root="true" ma:fieldsID="fb19b40636fba2f5359d6b37ae377b3b" ns2:_="">
    <xsd:import namespace="f0391fbe-9a8a-45b6-bc24-0f8c01e689a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391fbe-9a8a-45b6-bc24-0f8c01e689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f0391fbe-9a8a-45b6-bc24-0f8c01e689a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43BE1-C417-4C14-98D9-E6DE979895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391fbe-9a8a-45b6-bc24-0f8c01e689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2aa56320-926b-491c-9590-85cdc5addfcb"/>
    <ds:schemaRef ds:uri="b1fabdb0-6811-4e35-981a-198c29cbb8c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 ds:uri="f0391fbe-9a8a-45b6-bc24-0f8c01e689a4"/>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16-9_Illustration_2018_Cloud_011</Template>
  <TotalTime>522</TotalTime>
  <Words>1971</Words>
  <Application>Microsoft Office PowerPoint</Application>
  <PresentationFormat>Widescreen</PresentationFormat>
  <Paragraphs>208</Paragraphs>
  <Slides>21</Slides>
  <Notes>14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Arial</vt:lpstr>
      <vt:lpstr>Calibri</vt:lpstr>
      <vt:lpstr>Consolas</vt:lpstr>
      <vt:lpstr>Segoe UI</vt:lpstr>
      <vt:lpstr>Segoe UI Light</vt:lpstr>
      <vt:lpstr>Segoe UI Semibold</vt:lpstr>
      <vt:lpstr>Segoe UI Semilight</vt:lpstr>
      <vt:lpstr>Wingdings</vt:lpstr>
      <vt:lpstr>WHITE TEMPLATE</vt:lpstr>
      <vt:lpstr>SOFT BLACK TEMPLATE</vt:lpstr>
      <vt:lpstr>PL-600  Data Modeling</vt:lpstr>
      <vt:lpstr>Agenda</vt:lpstr>
      <vt:lpstr>Solution Architect role in data modeling</vt:lpstr>
      <vt:lpstr>Common Data Model (CDM)</vt:lpstr>
      <vt:lpstr>Industry Specific CDM Extensions</vt:lpstr>
      <vt:lpstr>Choosing how to store/access data</vt:lpstr>
      <vt:lpstr>Logical Data Modeling</vt:lpstr>
      <vt:lpstr>Using Object Diagrams</vt:lpstr>
      <vt:lpstr>Data Modeling Strategies</vt:lpstr>
      <vt:lpstr>Data Modeling Influencers</vt:lpstr>
      <vt:lpstr>What are the key things to consider when choosing table options?</vt:lpstr>
      <vt:lpstr>Row Ownership</vt:lpstr>
      <vt:lpstr>Pros and cons of using Custom Activity</vt:lpstr>
      <vt:lpstr>Column type considerations</vt:lpstr>
      <vt:lpstr>Choice vs. Lookup</vt:lpstr>
      <vt:lpstr>Storing file and image data</vt:lpstr>
      <vt:lpstr>Calculated vs. Rollup columns</vt:lpstr>
      <vt:lpstr>Avoiding Common Data Modeling Issues</vt:lpstr>
      <vt:lpstr>Wrapping up</vt:lpstr>
      <vt:lpstr>Group exercise: Design a data model </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keywords/>
  <dc:description/>
  <cp:lastModifiedBy>sumit gupta</cp:lastModifiedBy>
  <cp:revision>43</cp:revision>
  <dcterms:created xsi:type="dcterms:W3CDTF">2018-07-31T14:16:34Z</dcterms:created>
  <dcterms:modified xsi:type="dcterms:W3CDTF">2022-03-15T07:35:51Z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0x0101005ACB5508BC758B4786C49CAB2DACE6CD</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