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4551" r:id="rId4"/>
  </p:sldMasterIdLst>
  <p:notesMasterIdLst>
    <p:notesMasterId r:id="rId22"/>
  </p:notesMasterIdLst>
  <p:handoutMasterIdLst>
    <p:handoutMasterId r:id="rId23"/>
  </p:handoutMasterIdLst>
  <p:sldIdLst>
    <p:sldId id="1719" r:id="rId5"/>
    <p:sldId id="1780" r:id="rId6"/>
    <p:sldId id="1838" r:id="rId7"/>
    <p:sldId id="1847" r:id="rId8"/>
    <p:sldId id="1848" r:id="rId9"/>
    <p:sldId id="1849" r:id="rId10"/>
    <p:sldId id="1839" r:id="rId11"/>
    <p:sldId id="1850" r:id="rId12"/>
    <p:sldId id="1852" r:id="rId13"/>
    <p:sldId id="1856" r:id="rId14"/>
    <p:sldId id="1858" r:id="rId15"/>
    <p:sldId id="1840" r:id="rId16"/>
    <p:sldId id="1860" r:id="rId17"/>
    <p:sldId id="1841" r:id="rId18"/>
    <p:sldId id="1861" r:id="rId19"/>
    <p:sldId id="1862" r:id="rId20"/>
    <p:sldId id="1701" r:id="rId21"/>
  </p:sldIdLst>
  <p:sldSz cx="12192000" cy="6858000"/>
  <p:notesSz cx="6858000" cy="9144000"/>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10E25C94-6EA2-4410-A304-C24E7C6C4BE4}">
          <p14:sldIdLst>
            <p14:sldId id="1719"/>
          </p14:sldIdLst>
        </p14:section>
        <p14:section name="Agenda" id="{230AE70A-953D-41DF-AE56-C97AE8F82AC2}">
          <p14:sldIdLst>
            <p14:sldId id="1780"/>
          </p14:sldIdLst>
        </p14:section>
        <p14:section name="Concepts" id="{FBE1E981-FA41-4619-85C2-5E7777718C94}">
          <p14:sldIdLst>
            <p14:sldId id="1838"/>
            <p14:sldId id="1847"/>
            <p14:sldId id="1848"/>
            <p14:sldId id="1849"/>
          </p14:sldIdLst>
        </p14:section>
        <p14:section name="Best practice" id="{FB3BA8AC-D74E-4DDC-A7DD-526EBEB98DF8}">
          <p14:sldIdLst>
            <p14:sldId id="1839"/>
            <p14:sldId id="1850"/>
            <p14:sldId id="1852"/>
            <p14:sldId id="1856"/>
            <p14:sldId id="1858"/>
          </p14:sldIdLst>
        </p14:section>
        <p14:section name="Integration" id="{EA83A182-FA89-44CD-B3C5-31DB2816438B}">
          <p14:sldIdLst>
            <p14:sldId id="1840"/>
            <p14:sldId id="1860"/>
          </p14:sldIdLst>
        </p14:section>
        <p14:section name="Teams" id="{07E9756B-7F90-4640-B95D-B4EDE87A9F0A}">
          <p14:sldIdLst>
            <p14:sldId id="1841"/>
            <p14:sldId id="1861"/>
            <p14:sldId id="1862"/>
          </p14:sldIdLst>
        </p14:section>
        <p14:section name="Summary" id="{45B9AF6F-72D8-47F2-83E0-51A3C8C13093}">
          <p14:sldIdLst/>
        </p14:section>
        <p14:section name="End" id="{DC2B1AA7-A947-4010-B61D-34CE0970E46B}">
          <p14:sldIdLst>
            <p14:sldId id="1701"/>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5" name="Author" initials="A" lastIdx="0" clrIdx="5"/>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C3C41"/>
    <a:srgbClr val="4BCBEE"/>
    <a:srgbClr val="1392B4"/>
    <a:srgbClr val="0B556A"/>
    <a:srgbClr val="59B4D9"/>
    <a:srgbClr val="EBEBEB"/>
    <a:srgbClr val="FFFFFF"/>
    <a:srgbClr val="FFF100"/>
    <a:srgbClr val="75757A"/>
    <a:srgbClr val="30E5D0"/>
  </p:clrMru>
  <p:extLst>
    <p:ext uri="{E76CE94A-603C-4142-B9EB-6D1370010A27}">
      <p14:discardImageEditData xmlns:p14="http://schemas.microsoft.com/office/powerpoint/2010/main" val="1"/>
    </p:ext>
    <p:ext uri="{D31A062A-798A-4329-ABDD-BBA856620510}">
      <p14:defaultImageDpi xmlns:p14="http://schemas.microsoft.com/office/powerpoint/2010/main" val="33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95" autoAdjust="0"/>
    <p:restoredTop sz="76269" autoAdjust="0"/>
  </p:normalViewPr>
  <p:slideViewPr>
    <p:cSldViewPr snapToGrid="0">
      <p:cViewPr varScale="1">
        <p:scale>
          <a:sx n="67" d="100"/>
          <a:sy n="67" d="100"/>
        </p:scale>
        <p:origin x="522" y="60"/>
      </p:cViewPr>
      <p:guideLst/>
    </p:cSldViewPr>
  </p:slideViewPr>
  <p:outlineViewPr>
    <p:cViewPr>
      <p:scale>
        <a:sx n="33" d="100"/>
        <a:sy n="33" d="100"/>
      </p:scale>
      <p:origin x="0" y="-88974"/>
    </p:cViewPr>
  </p:outlineViewPr>
  <p:notesTextViewPr>
    <p:cViewPr>
      <p:scale>
        <a:sx n="1" d="1"/>
        <a:sy n="1" d="1"/>
      </p:scale>
      <p:origin x="0" y="0"/>
    </p:cViewPr>
  </p:notesTextViewPr>
  <p:sorterViewPr>
    <p:cViewPr>
      <p:scale>
        <a:sx n="100" d="100"/>
        <a:sy n="100" d="100"/>
      </p:scale>
      <p:origin x="0" y="-816"/>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A5FDB7B-8DB8-4A3A-95C8-7102BBC9A9E1}" type="datetime8">
              <a:rPr lang="en-US" smtClean="0">
                <a:latin typeface="Segoe UI" pitchFamily="34" charset="0"/>
              </a:rPr>
              <a:t>3/16/2022 7:10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DCE60099-03E7-4FA1-8A7F-E6E6CFB0F855}" type="datetime8">
              <a:rPr lang="en-US" smtClean="0"/>
              <a:t>3/16/2022 7:10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dt="0"/>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619146B-24F9-441E-A368-DB3B5A84C1D4}" type="datetime8">
              <a:rPr lang="en-US" smtClean="0"/>
              <a:t>3/16/2022 7:10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a:p>
        </p:txBody>
      </p:sp>
    </p:spTree>
    <p:extLst>
      <p:ext uri="{BB962C8B-B14F-4D97-AF65-F5344CB8AC3E}">
        <p14:creationId xmlns:p14="http://schemas.microsoft.com/office/powerpoint/2010/main" val="208039592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You can enable user authentication directly within a Power Virtual Agents bot conversation. User authentication means you can get a user's basic properties such as name and ID in bot variables, but also prompt a user to sign in using an authentication node, retrieve a user token for that user, and then use that token to retrieve the user's information from a back-end system.</a:t>
            </a:r>
          </a:p>
          <a:p>
            <a:endParaRPr lang="en-GB" dirty="0"/>
          </a:p>
          <a:p>
            <a:r>
              <a:rPr lang="en-GB" dirty="0"/>
              <a:t>Power Virtual Agents supports the following authentication providers:</a:t>
            </a:r>
          </a:p>
          <a:p>
            <a:endParaRPr lang="en-GB" dirty="0"/>
          </a:p>
          <a:p>
            <a:r>
              <a:rPr lang="en-GB" dirty="0"/>
              <a:t>- Azure Active Directory.</a:t>
            </a:r>
          </a:p>
          <a:p>
            <a:r>
              <a:rPr lang="en-GB" dirty="0"/>
              <a:t>- Any identity provider that is compliant with the OAuth2 standard e.g., Microsoft Account or Facebook.</a:t>
            </a:r>
          </a:p>
          <a:p>
            <a:endParaRPr lang="en-GB" dirty="0"/>
          </a:p>
          <a:p>
            <a:r>
              <a:rPr lang="en-GB" dirty="0"/>
              <a:t>Power Virtual Agents supports single sign-on (SSO), which means chatbots can sign the user in if they're in to the page where the bot is deployed. You will need to register the web app in Azure Active Directory to enable SSO.</a:t>
            </a:r>
          </a:p>
          <a:p>
            <a:endParaRPr lang="en-GB" dirty="0"/>
          </a:p>
          <a:p>
            <a:r>
              <a:rPr lang="en-GB" dirty="0"/>
              <a:t>The solution architect should determine if authentication is required for bots and the identity provider used. In many situations, the organization may already have identity providers configured in Azure Active Directory. If creating chatbots for Microsoft Teams then this is simple to configure with the "Only for Teams" option, however if creating chatbots for customers you may need to consider Azure B2B and Azure B2C for authentication.</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010299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Solutions</a:t>
            </a:r>
          </a:p>
          <a:p>
            <a:endParaRPr lang="en-GB" dirty="0"/>
          </a:p>
          <a:p>
            <a:r>
              <a:rPr lang="en-GB" dirty="0"/>
              <a:t>Power Virtual Agents are solution aware and can be included in solutions and application lifecycle management processes.</a:t>
            </a:r>
          </a:p>
          <a:p>
            <a:endParaRPr lang="en-GB" dirty="0"/>
          </a:p>
          <a:p>
            <a:r>
              <a:rPr lang="en-GB" dirty="0"/>
              <a:t>Bots contain many sub-components, such as Topics, that must all be exported and imported together. You should consider creating segmenting your solution and have bots and their sub-components separate in a separate solution from other components.</a:t>
            </a:r>
          </a:p>
          <a:p>
            <a:endParaRPr lang="en-GB" dirty="0"/>
          </a:p>
          <a:p>
            <a:r>
              <a:rPr lang="en-GB" dirty="0"/>
              <a:t>You can only import and export bots with the Power Virtual Agents web app. The feature is not available in the Power Virtual Agents app in Microsoft Teams.</a:t>
            </a:r>
          </a:p>
          <a:p>
            <a:endParaRPr lang="en-GB" dirty="0"/>
          </a:p>
          <a:p>
            <a:r>
              <a:rPr lang="en-GB" b="1" dirty="0"/>
              <a:t>Deployment</a:t>
            </a:r>
          </a:p>
          <a:p>
            <a:endParaRPr lang="en-GB" dirty="0"/>
          </a:p>
          <a:p>
            <a:r>
              <a:rPr lang="en-GB" dirty="0"/>
              <a:t>Power Virtual Agents are created in a selected environments. You should ensure that you are using the correct environment for development, test, and production purposes when creating chatbots.</a:t>
            </a:r>
          </a:p>
          <a:p>
            <a:endParaRPr lang="en-GB" dirty="0"/>
          </a:p>
          <a:p>
            <a:r>
              <a:rPr lang="en-GB" dirty="0"/>
              <a:t>If you are using skills, then you need to define environment variables for each skill.</a:t>
            </a:r>
          </a:p>
          <a:p>
            <a:endParaRPr lang="en-GB" dirty="0"/>
          </a:p>
          <a:p>
            <a:r>
              <a:rPr lang="en-GB" dirty="0"/>
              <a:t>Post deployment of your bot via a solution there are manual tasks that may need to be performed:</a:t>
            </a:r>
          </a:p>
          <a:p>
            <a:endParaRPr lang="en-GB" dirty="0"/>
          </a:p>
          <a:p>
            <a:r>
              <a:rPr lang="en-GB" dirty="0"/>
              <a:t>- Power Automate cloud flows: Configure any connections for the first time and visit the Power Virtual Agents portal and select the bot.</a:t>
            </a:r>
          </a:p>
          <a:p>
            <a:r>
              <a:rPr lang="en-GB" dirty="0"/>
              <a:t>- Skills: Add the values for the skills’ environment variables.</a:t>
            </a:r>
          </a:p>
          <a:p>
            <a:r>
              <a:rPr lang="en-GB" dirty="0"/>
              <a:t>- End-user authentication: Configure end-user authentication in the bot so it can take actions on the user’s behalf.</a:t>
            </a:r>
          </a:p>
          <a:p>
            <a:r>
              <a:rPr lang="en-GB" dirty="0"/>
              <a:t>- Escalations: Configure external services that hand off bot escalations to a human agent.</a:t>
            </a:r>
          </a:p>
          <a:p>
            <a:r>
              <a:rPr lang="en-GB" dirty="0"/>
              <a:t>- Multichannel: Configure external channels, such as Facebook, and internal non-Power Virtual Agents services, such as Microsoft Teams.</a:t>
            </a:r>
          </a:p>
          <a:p>
            <a:endParaRPr lang="en-GB" dirty="0"/>
          </a:p>
          <a:p>
            <a:r>
              <a:rPr lang="en-GB" dirty="0"/>
              <a:t>The solution architect should ensure that these steps are included in the deployment plan for the solution.</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668348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05829">
              <a:buNone/>
            </a:pPr>
            <a:r>
              <a:rPr lang="en-US" sz="4800" dirty="0"/>
              <a:t>This unit is about integrating Power Virtual Agents with other services</a:t>
            </a:r>
          </a:p>
          <a:p>
            <a:pPr marL="0" lvl="0" indent="-105829">
              <a:buNone/>
            </a:pPr>
            <a:endParaRPr lang="en-US" sz="4800" dirty="0"/>
          </a:p>
          <a:p>
            <a:pPr marL="0" lvl="0" indent="-105829">
              <a:buNone/>
            </a:pPr>
            <a:r>
              <a:rPr lang="en-GB" sz="4800" dirty="0"/>
              <a:t>Power Virtual Agent chatbots will often require access to other services and systems to be able to complete their goals. Power Virtual Agents can also be integrated with other Microsoft AI services to create an enhanced customer experience.</a:t>
            </a:r>
            <a:endParaRPr lang="en-US" sz="48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12</a:t>
            </a:fld>
            <a:endParaRPr lang="en-US"/>
          </a:p>
        </p:txBody>
      </p:sp>
    </p:spTree>
    <p:extLst>
      <p:ext uri="{BB962C8B-B14F-4D97-AF65-F5344CB8AC3E}">
        <p14:creationId xmlns:p14="http://schemas.microsoft.com/office/powerpoint/2010/main" val="2188814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1" dirty="0"/>
              <a:t>Power Automate</a:t>
            </a:r>
          </a:p>
          <a:p>
            <a:endParaRPr lang="en-GB" dirty="0"/>
          </a:p>
          <a:p>
            <a:r>
              <a:rPr lang="en-GB" dirty="0"/>
              <a:t>The primary integration for Power Virtual Agent chatbots is through Power Automate cloud flows.</a:t>
            </a:r>
          </a:p>
          <a:p>
            <a:endParaRPr lang="en-GB" dirty="0"/>
          </a:p>
          <a:p>
            <a:r>
              <a:rPr lang="en-GB" dirty="0"/>
              <a:t>Power Virtual Agents can pass parameters to a Power Automate cloud flow and receive data back from the flow and use that data in the chatbot's conversation flow. For instance, a chatbot may handle customer order updates and so will use a Power Automate cloud flow to fetch the order's status from the relevant system.</a:t>
            </a:r>
          </a:p>
          <a:p>
            <a:endParaRPr lang="en-GB" dirty="0"/>
          </a:p>
          <a:p>
            <a:r>
              <a:rPr lang="en-GB" dirty="0"/>
              <a:t>Power Automate cloud flows can be initiated from the all an action node in a topic.</a:t>
            </a:r>
          </a:p>
          <a:p>
            <a:endParaRPr lang="en-GB" dirty="0"/>
          </a:p>
          <a:p>
            <a:r>
              <a:rPr lang="en-GB" b="1" dirty="0"/>
              <a:t>Skills</a:t>
            </a:r>
          </a:p>
          <a:p>
            <a:endParaRPr lang="en-GB" dirty="0"/>
          </a:p>
          <a:p>
            <a:r>
              <a:rPr lang="en-GB" dirty="0"/>
              <a:t>Power Virtual Agents enables you to extend your bot using Microsoft Bot Framework skills. If there are existing Azure Bot Framework bots deployed, you can define those bots as a skill and embed the skill within a Power Virtual Agents bot. You can then use the Azure Bot Framework bot from within your Power Virtual Agent chatbot.</a:t>
            </a:r>
          </a:p>
          <a:p>
            <a:endParaRPr lang="en-GB" dirty="0"/>
          </a:p>
          <a:p>
            <a:r>
              <a:rPr lang="en-GB" dirty="0"/>
              <a:t>A developer can also use a Power Virtual Agent chatbot from an Azure Bot Framework bot. The Power Virtual Agent becomes the skill and the Microsoft Bot Framework dispatcher tool can integrate with the Power Virtual Agents bot.</a:t>
            </a:r>
          </a:p>
          <a:p>
            <a:endParaRPr lang="en-GB" dirty="0"/>
          </a:p>
          <a:p>
            <a:r>
              <a:rPr lang="en-GB" dirty="0"/>
              <a:t>The solution architect needs to oversee the design of bots and decide when to leverage existing bots and when to create new bots and with which toolset.</a:t>
            </a:r>
          </a:p>
          <a:p>
            <a:endParaRPr lang="en-GB" dirty="0"/>
          </a:p>
          <a:p>
            <a:r>
              <a:rPr lang="en-GB" b="1" dirty="0"/>
              <a:t>Bot Composer</a:t>
            </a:r>
          </a:p>
          <a:p>
            <a:endParaRPr lang="en-GB" dirty="0"/>
          </a:p>
          <a:p>
            <a:r>
              <a:rPr lang="en-GB" dirty="0"/>
              <a:t>Bot makers can </a:t>
            </a:r>
            <a:r>
              <a:rPr lang="en-GB" u="sng" dirty="0"/>
              <a:t>use Bot Framework Composer to create custom content and add it to Power Virtual Agents.</a:t>
            </a:r>
          </a:p>
          <a:p>
            <a:endParaRPr lang="en-GB" dirty="0"/>
          </a:p>
          <a:p>
            <a:r>
              <a:rPr lang="en-GB" dirty="0"/>
              <a:t>For instance, by using Composer with your Power Virtual Agents chatbot you can:</a:t>
            </a:r>
          </a:p>
          <a:p>
            <a:endParaRPr lang="en-GB" dirty="0"/>
          </a:p>
          <a:p>
            <a:r>
              <a:rPr lang="en-GB" dirty="0"/>
              <a:t>- Show an Adaptive card.</a:t>
            </a:r>
          </a:p>
          <a:p>
            <a:r>
              <a:rPr lang="en-GB" dirty="0"/>
              <a:t>- Use Bing Search as a fallback.</a:t>
            </a:r>
          </a:p>
          <a:p>
            <a:endParaRPr lang="en-GB" dirty="0"/>
          </a:p>
          <a:p>
            <a:r>
              <a:rPr lang="en-GB" b="1" dirty="0"/>
              <a:t>QnA Maker</a:t>
            </a:r>
          </a:p>
          <a:p>
            <a:endParaRPr lang="en-GB" dirty="0"/>
          </a:p>
          <a:p>
            <a:r>
              <a:rPr lang="en-GB" dirty="0"/>
              <a:t>You can extend a Power Virtual Agents chatbot to provide answers from a QnA Maker knowledge base. You need to add a fallback topic that uses Power Automate to run a cloud flow that connects to the QnA Maker via its connectors to respond to questions.</a:t>
            </a:r>
          </a:p>
          <a:p>
            <a:endParaRPr lang="en-GB" dirty="0"/>
          </a:p>
          <a:p>
            <a:r>
              <a:rPr lang="en-GB" dirty="0"/>
              <a:t>See https://docs.microsoft.com/azure/cognitive-services/qnamaker/tutorials/integrate-with-power-virtual-assistant-fallback-topic for the steps required. </a:t>
            </a:r>
            <a:r>
              <a:rPr lang="en-GB" b="1" dirty="0"/>
              <a:t>Consider demoing this is you have time</a:t>
            </a:r>
          </a:p>
          <a:p>
            <a:endParaRPr lang="en-GB" dirty="0"/>
          </a:p>
          <a:p>
            <a:r>
              <a:rPr lang="en-GB" b="1" dirty="0"/>
              <a:t>Cognitive Services</a:t>
            </a:r>
          </a:p>
          <a:p>
            <a:endParaRPr lang="en-GB" dirty="0"/>
          </a:p>
          <a:p>
            <a:r>
              <a:rPr lang="en-GB" dirty="0"/>
              <a:t>Azure Cognitive Services can be used by bots for a number of purposes such as:</a:t>
            </a:r>
          </a:p>
          <a:p>
            <a:endParaRPr lang="en-GB" dirty="0"/>
          </a:p>
          <a:p>
            <a:r>
              <a:rPr lang="en-GB" dirty="0"/>
              <a:t>- Sentiment analysis</a:t>
            </a:r>
          </a:p>
          <a:p>
            <a:r>
              <a:rPr lang="en-GB" dirty="0"/>
              <a:t>- Image classification</a:t>
            </a:r>
          </a:p>
          <a:p>
            <a:r>
              <a:rPr lang="en-GB" dirty="0"/>
              <a:t>- Form recognition</a:t>
            </a:r>
          </a:p>
          <a:p>
            <a:endParaRPr lang="en-GB" dirty="0"/>
          </a:p>
          <a:p>
            <a:r>
              <a:rPr lang="en-GB" dirty="0"/>
              <a:t>You can use Azure Cognitive Services with Power Virtual Agents using Power Automate cloud flows and the associated Cognitive Services connector.</a:t>
            </a:r>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41165213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05829">
              <a:buNone/>
            </a:pPr>
            <a:r>
              <a:rPr lang="en-GB" sz="2000" dirty="0"/>
              <a:t>Power Virtual Agents in Microsoft Teams</a:t>
            </a:r>
          </a:p>
          <a:p>
            <a:pPr marL="0" lvl="0" indent="-105829">
              <a:buNone/>
            </a:pPr>
            <a:endParaRPr lang="en-US" sz="20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14</a:t>
            </a:fld>
            <a:endParaRPr lang="en-US"/>
          </a:p>
        </p:txBody>
      </p:sp>
    </p:spTree>
    <p:extLst>
      <p:ext uri="{BB962C8B-B14F-4D97-AF65-F5344CB8AC3E}">
        <p14:creationId xmlns:p14="http://schemas.microsoft.com/office/powerpoint/2010/main" val="9910241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105829" algn="l" defTabSz="914367" rtl="0" eaLnBrk="1" fontAlgn="auto" latinLnBrk="0" hangingPunct="1">
              <a:lnSpc>
                <a:spcPct val="90000"/>
              </a:lnSpc>
              <a:spcBef>
                <a:spcPts val="0"/>
              </a:spcBef>
              <a:spcAft>
                <a:spcPts val="333"/>
              </a:spcAft>
              <a:buClrTx/>
              <a:buSzTx/>
              <a:buFontTx/>
              <a:buNone/>
              <a:tabLst/>
              <a:defRPr/>
            </a:pPr>
            <a:r>
              <a:rPr lang="en-GB" sz="900" b="0" dirty="0">
                <a:solidFill>
                  <a:srgbClr val="D4D4D4"/>
                </a:solidFill>
                <a:effectLst/>
                <a:latin typeface="Consolas" panose="020B0609020204030204" pitchFamily="49" charset="0"/>
              </a:rPr>
              <a:t>Power Virtual Agents is available as both a standalone web app, and as a discrete app within Microsoft Teams. Most of the functionality between the two is the same. However, there are different reasons to choose one version or the other based on your requirements.</a:t>
            </a:r>
          </a:p>
          <a:p>
            <a:pPr marL="0" marR="0" lvl="0" indent="-105829" algn="l" defTabSz="914367" rtl="0" eaLnBrk="1" fontAlgn="auto" latinLnBrk="0" hangingPunct="1">
              <a:lnSpc>
                <a:spcPct val="90000"/>
              </a:lnSpc>
              <a:spcBef>
                <a:spcPts val="0"/>
              </a:spcBef>
              <a:spcAft>
                <a:spcPts val="333"/>
              </a:spcAft>
              <a:buClrTx/>
              <a:buSzTx/>
              <a:buFontTx/>
              <a:buNone/>
              <a:tabLst/>
              <a:defRPr/>
            </a:pPr>
            <a:endParaRPr lang="en-GB" sz="900" b="0" dirty="0">
              <a:solidFill>
                <a:srgbClr val="D4D4D4"/>
              </a:solidFill>
              <a:effectLst/>
              <a:latin typeface="Consolas" panose="020B0609020204030204" pitchFamily="49" charset="0"/>
            </a:endParaRPr>
          </a:p>
          <a:p>
            <a:pPr marL="0" lvl="0" indent="-105829">
              <a:buNone/>
            </a:pPr>
            <a:r>
              <a:rPr lang="en-GB" sz="800" b="1" dirty="0"/>
              <a:t>Power Virtual Agents Web app</a:t>
            </a:r>
          </a:p>
          <a:p>
            <a:pPr marL="0" lvl="0" indent="-105829">
              <a:buNone/>
            </a:pPr>
            <a:endParaRPr lang="en-GB" sz="800" dirty="0"/>
          </a:p>
          <a:p>
            <a:pPr marL="0" lvl="0" indent="-105829">
              <a:buNone/>
            </a:pPr>
            <a:r>
              <a:rPr lang="en-GB" sz="800" dirty="0"/>
              <a:t>You will use standalone Power Virtual Agents if:</a:t>
            </a:r>
          </a:p>
          <a:p>
            <a:pPr marL="0" lvl="0" indent="-105829">
              <a:buNone/>
            </a:pPr>
            <a:endParaRPr lang="en-GB" sz="800" dirty="0"/>
          </a:p>
          <a:p>
            <a:pPr marL="0" lvl="0" indent="-105829">
              <a:buNone/>
            </a:pPr>
            <a:r>
              <a:rPr lang="en-GB" sz="800" dirty="0"/>
              <a:t>- You are an IT administrator or consultant and want to create bots for your customers to engage with.</a:t>
            </a:r>
          </a:p>
          <a:p>
            <a:pPr marL="0" lvl="0" indent="-105829">
              <a:buNone/>
            </a:pPr>
            <a:r>
              <a:rPr lang="en-GB" sz="800" dirty="0"/>
              <a:t>- You want to create bots for external customers.</a:t>
            </a:r>
          </a:p>
          <a:p>
            <a:pPr marL="0" lvl="0" indent="-105829">
              <a:buNone/>
            </a:pPr>
            <a:r>
              <a:rPr lang="en-GB" sz="800" dirty="0"/>
              <a:t>- You have used chatbot services in the past and want to trial or test Power Virtual Agents.</a:t>
            </a:r>
          </a:p>
          <a:p>
            <a:pPr marL="0" lvl="0" indent="-105829">
              <a:buNone/>
            </a:pPr>
            <a:r>
              <a:rPr lang="en-GB" sz="800" dirty="0"/>
              <a:t>- You are familiar with advanced chatbot concepts, such as entities and variables, and want to create complex chatbots.</a:t>
            </a:r>
          </a:p>
          <a:p>
            <a:pPr marL="0" lvl="0" indent="-105829">
              <a:buNone/>
            </a:pPr>
            <a:endParaRPr lang="en-GB" sz="800" dirty="0"/>
          </a:p>
          <a:p>
            <a:pPr marL="0" lvl="0" indent="-105829">
              <a:buNone/>
            </a:pPr>
            <a:r>
              <a:rPr lang="en-GB" sz="800" b="1" dirty="0"/>
              <a:t>Power Virtual Agents in Microsoft Teams</a:t>
            </a:r>
          </a:p>
          <a:p>
            <a:pPr marL="0" lvl="0" indent="-105829">
              <a:buNone/>
            </a:pPr>
            <a:endParaRPr lang="en-GB" sz="800" dirty="0"/>
          </a:p>
          <a:p>
            <a:pPr marL="0" lvl="0" indent="-105829">
              <a:buNone/>
            </a:pPr>
            <a:r>
              <a:rPr lang="en-GB" sz="800" dirty="0"/>
              <a:t>You will use Power Virtual Agents in Microsoft Teams if:</a:t>
            </a:r>
          </a:p>
          <a:p>
            <a:pPr marL="0" lvl="0" indent="-105829">
              <a:buNone/>
            </a:pPr>
            <a:endParaRPr lang="en-GB" sz="800" dirty="0"/>
          </a:p>
          <a:p>
            <a:pPr marL="0" lvl="0" indent="-105829">
              <a:buNone/>
            </a:pPr>
            <a:r>
              <a:rPr lang="en-GB" sz="800" dirty="0"/>
              <a:t>- You are an employee or member of an organization or team and want to create chatbots to answer common questions posed by other employees or teammates.</a:t>
            </a:r>
          </a:p>
          <a:p>
            <a:pPr marL="0" lvl="0" indent="-105829">
              <a:buNone/>
            </a:pPr>
            <a:r>
              <a:rPr lang="en-GB" sz="800" dirty="0"/>
              <a:t>- You want to use advanced concepts, such as entities and variables, but have the chatbot available only internally.</a:t>
            </a:r>
          </a:p>
          <a:p>
            <a:pPr marL="0" lvl="0" indent="-105829">
              <a:buNone/>
            </a:pPr>
            <a:r>
              <a:rPr lang="en-GB" sz="800" dirty="0"/>
              <a:t>- You want to create and distribute a chatbot in the shortest time possible.</a:t>
            </a:r>
          </a:p>
          <a:p>
            <a:pPr marL="0" lvl="0" indent="-105829">
              <a:buNone/>
            </a:pPr>
            <a:endParaRPr lang="en-GB" sz="800" dirty="0"/>
          </a:p>
          <a:p>
            <a:pPr marL="0" lvl="0" indent="-105829">
              <a:buNone/>
            </a:pPr>
            <a:r>
              <a:rPr lang="en-GB" sz="800" dirty="0"/>
              <a:t>The Power Virtual Agents app in Microsoft Teams supports single sign-on (SSO), which means chatbots can sign the user in silently, without having the user enter their credentials.</a:t>
            </a:r>
          </a:p>
          <a:p>
            <a:pPr marL="0" lvl="0" indent="-105829">
              <a:buNone/>
            </a:pPr>
            <a:endParaRPr lang="en-GB" sz="800" dirty="0"/>
          </a:p>
          <a:p>
            <a:pPr marL="0" lvl="0" indent="-105829">
              <a:buNone/>
            </a:pPr>
            <a:r>
              <a:rPr lang="en-GB" sz="800" dirty="0"/>
              <a:t>Power Virtual Agents in Microsoft Teams does not require additional licensing as the license is included with Microsoft 365 subscriptions.</a:t>
            </a:r>
          </a:p>
          <a:p>
            <a:pPr marL="0" lvl="0" indent="-105829">
              <a:buNone/>
            </a:pPr>
            <a:endParaRPr lang="en-GB" sz="800" dirty="0"/>
          </a:p>
          <a:p>
            <a:pPr marL="0" lvl="0" indent="-105829">
              <a:buNone/>
            </a:pPr>
            <a:r>
              <a:rPr lang="en-GB" sz="800" dirty="0"/>
              <a:t>Access is limited however to the membership of the Microsoft Team that the chatbot is deployed to. The chatbot cannot be deployed to other channels.</a:t>
            </a:r>
          </a:p>
          <a:p>
            <a:pPr marL="0" lvl="0" indent="-105829">
              <a:buNone/>
            </a:pPr>
            <a:endParaRPr lang="en-US" sz="800" dirty="0"/>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15</a:t>
            </a:fld>
            <a:endParaRPr lang="en-US"/>
          </a:p>
        </p:txBody>
      </p:sp>
    </p:spTree>
    <p:extLst>
      <p:ext uri="{BB962C8B-B14F-4D97-AF65-F5344CB8AC3E}">
        <p14:creationId xmlns:p14="http://schemas.microsoft.com/office/powerpoint/2010/main" val="2947973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Power Virtual Agents in Microsoft Teams have a number of limitations such as:</a:t>
            </a:r>
          </a:p>
          <a:p>
            <a:endParaRPr lang="en-GB" dirty="0"/>
          </a:p>
          <a:p>
            <a:r>
              <a:rPr lang="en-GB" dirty="0"/>
              <a:t>- Power Virtual Agents in Microsoft Teams are limited to the standard Power Automate connectors available for flows triggered from Power Virtual Agents.</a:t>
            </a:r>
          </a:p>
          <a:p>
            <a:r>
              <a:rPr lang="en-GB" dirty="0"/>
              <a:t>- Power Virtual Agents in Microsoft Teams can be integrated with Azure Bot Framework skills but require a Power Virtual Agents standalone license.</a:t>
            </a:r>
          </a:p>
          <a:p>
            <a:r>
              <a:rPr lang="en-GB" dirty="0"/>
              <a:t>- Power Virtual Agents in Microsoft Teams cannot integrate Microsoft Bot Framework dialogs and cannot be used with Azure Bot Framework Composer.</a:t>
            </a:r>
          </a:p>
          <a:p>
            <a:r>
              <a:rPr lang="en-GB" dirty="0"/>
              <a:t>- Power Virtual Agents in Microsoft Teams cannot be included in solutions.</a:t>
            </a:r>
          </a:p>
          <a:p>
            <a:endParaRPr lang="en-GB" dirty="0"/>
          </a:p>
          <a:p>
            <a:r>
              <a:rPr lang="en-GB" dirty="0"/>
              <a:t>Power Virtual Agents in Microsoft Teams are limited to 10 sessions per user every 24 hours.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16</a:t>
            </a:fld>
            <a:endParaRPr lang="en-US"/>
          </a:p>
        </p:txBody>
      </p:sp>
    </p:spTree>
    <p:extLst>
      <p:ext uri="{BB962C8B-B14F-4D97-AF65-F5344CB8AC3E}">
        <p14:creationId xmlns:p14="http://schemas.microsoft.com/office/powerpoint/2010/main" val="8840280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gn="l" defTabSz="932742" rtl="0" eaLnBrk="1" latinLnBrk="0" hangingPunct="1">
              <a:lnSpc>
                <a:spcPct val="90000"/>
              </a:lnSpc>
              <a:spcBef>
                <a:spcPts val="0"/>
              </a:spcBef>
              <a:spcAft>
                <a:spcPts val="340"/>
              </a:spcAft>
            </a:pPr>
            <a:r>
              <a:rPr lang="en-US" sz="900" kern="1200" dirty="0">
                <a:solidFill>
                  <a:schemeClr val="tx1"/>
                </a:solidFill>
                <a:latin typeface="Segoe UI Light" pitchFamily="34" charset="0"/>
                <a:ea typeface="+mn-ea"/>
                <a:cs typeface="+mn-cs"/>
              </a:rPr>
              <a:t>It is good practice to tie back your ILT deliveries to role-based learning materials on Microsoft Learn. What is listed here should supplement your delivery and the role-based training your course is affiliated with. It is important to give the learners continued education opportunities for growth.</a:t>
            </a:r>
          </a:p>
          <a:p>
            <a:pPr marL="0" marR="0" algn="l" defTabSz="932742" rtl="0" eaLnBrk="1" latinLnBrk="0" hangingPunct="1">
              <a:lnSpc>
                <a:spcPct val="90000"/>
              </a:lnSpc>
              <a:spcBef>
                <a:spcPts val="0"/>
              </a:spcBef>
              <a:spcAft>
                <a:spcPts val="340"/>
              </a:spcAft>
            </a:pPr>
            <a:endParaRPr lang="en-US" sz="900" kern="1200" dirty="0">
              <a:solidFill>
                <a:schemeClr val="tx1"/>
              </a:solidFill>
              <a:latin typeface="Segoe UI Light" pitchFamily="34" charset="0"/>
              <a:ea typeface="+mn-ea"/>
              <a:cs typeface="+mn-cs"/>
            </a:endParaRP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17</a:t>
            </a:fld>
            <a:endParaRPr lang="en-US"/>
          </a:p>
        </p:txBody>
      </p:sp>
    </p:spTree>
    <p:extLst>
      <p:ext uri="{BB962C8B-B14F-4D97-AF65-F5344CB8AC3E}">
        <p14:creationId xmlns:p14="http://schemas.microsoft.com/office/powerpoint/2010/main" val="30887095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dirty="0">
                <a:solidFill>
                  <a:srgbClr val="CE9178"/>
                </a:solidFill>
                <a:effectLst/>
                <a:latin typeface="Consolas" panose="020B0609020204030204" pitchFamily="49" charset="0"/>
              </a:rPr>
              <a:t>Chatbots are becoming an increasingly important component of business applications. Understanding the capabilities of Power Virtual Agents is required when designing a Microsoft Power Platform solution. </a:t>
            </a:r>
          </a:p>
          <a:p>
            <a:endParaRPr lang="en-GB" b="0" dirty="0">
              <a:solidFill>
                <a:srgbClr val="CE9178"/>
              </a:solidFill>
              <a:effectLst/>
              <a:latin typeface="Consolas" panose="020B0609020204030204" pitchFamily="49" charset="0"/>
            </a:endParaRPr>
          </a:p>
          <a:p>
            <a:r>
              <a:rPr lang="en-GB" b="0" dirty="0">
                <a:solidFill>
                  <a:srgbClr val="CE9178"/>
                </a:solidFill>
                <a:effectLst/>
                <a:latin typeface="Consolas" panose="020B0609020204030204" pitchFamily="49" charset="0"/>
              </a:rPr>
              <a:t>This module is concerned with Power Virtual Agents and its capabilities.</a:t>
            </a:r>
            <a:endParaRPr lang="en-GB" b="0" dirty="0">
              <a:solidFill>
                <a:srgbClr val="D4D4D4"/>
              </a:solidFill>
              <a:effectLst/>
              <a:latin typeface="Consolas" panose="020B0609020204030204" pitchFamily="49" charset="0"/>
            </a:endParaRPr>
          </a:p>
          <a:p>
            <a:endParaRPr lang="en-GB" b="0" dirty="0">
              <a:solidFill>
                <a:srgbClr val="CE9178"/>
              </a:solidFill>
              <a:effectLst/>
              <a:latin typeface="Consolas" panose="020B0609020204030204" pitchFamily="49" charset="0"/>
            </a:endParaRPr>
          </a:p>
          <a:p>
            <a:r>
              <a:rPr lang="en-GB" b="0" dirty="0">
                <a:solidFill>
                  <a:srgbClr val="CE9178"/>
                </a:solidFill>
                <a:effectLst/>
                <a:latin typeface="Consolas" panose="020B0609020204030204" pitchFamily="49" charset="0"/>
              </a:rPr>
              <a:t>In this module, you will: </a:t>
            </a:r>
            <a:endParaRPr lang="en-GB" b="0" dirty="0">
              <a:solidFill>
                <a:srgbClr val="D4D4D4"/>
              </a:solidFill>
              <a:effectLst/>
              <a:latin typeface="Consolas" panose="020B0609020204030204" pitchFamily="49" charset="0"/>
            </a:endParaRPr>
          </a:p>
          <a:p>
            <a:r>
              <a:rPr lang="en-GB" b="0" dirty="0">
                <a:solidFill>
                  <a:srgbClr val="CE9178"/>
                </a:solidFill>
                <a:effectLst/>
                <a:latin typeface="Consolas" panose="020B0609020204030204" pitchFamily="49" charset="0"/>
              </a:rPr>
              <a:t>- Explore options for chatbots and how to choose where to start.</a:t>
            </a:r>
            <a:endParaRPr lang="en-GB" b="0" dirty="0">
              <a:solidFill>
                <a:srgbClr val="D4D4D4"/>
              </a:solidFill>
              <a:effectLst/>
              <a:latin typeface="Consolas" panose="020B0609020204030204" pitchFamily="49" charset="0"/>
            </a:endParaRPr>
          </a:p>
          <a:p>
            <a:r>
              <a:rPr lang="en-GB" b="0" dirty="0">
                <a:solidFill>
                  <a:srgbClr val="CE9178"/>
                </a:solidFill>
                <a:effectLst/>
                <a:latin typeface="Consolas" panose="020B0609020204030204" pitchFamily="49" charset="0"/>
              </a:rPr>
              <a:t>- Explore scenarios for chatbots.</a:t>
            </a:r>
            <a:endParaRPr lang="en-GB" b="0" dirty="0">
              <a:solidFill>
                <a:srgbClr val="D4D4D4"/>
              </a:solidFill>
              <a:effectLst/>
              <a:latin typeface="Consolas" panose="020B0609020204030204" pitchFamily="49" charset="0"/>
            </a:endParaRPr>
          </a:p>
          <a:p>
            <a:r>
              <a:rPr lang="en-GB" b="0" dirty="0">
                <a:solidFill>
                  <a:srgbClr val="CE9178"/>
                </a:solidFill>
                <a:effectLst/>
                <a:latin typeface="Consolas" panose="020B0609020204030204" pitchFamily="49" charset="0"/>
              </a:rPr>
              <a:t>- Understand the components of Power Virtual Agents.</a:t>
            </a:r>
            <a:endParaRPr lang="en-GB" b="0" dirty="0">
              <a:solidFill>
                <a:srgbClr val="D4D4D4"/>
              </a:solidFill>
              <a:effectLst/>
              <a:latin typeface="Consolas" panose="020B0609020204030204" pitchFamily="49" charset="0"/>
            </a:endParaRP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13343806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105829" algn="l" defTabSz="914367" rtl="0" eaLnBrk="1" fontAlgn="auto" latinLnBrk="0" hangingPunct="1">
              <a:lnSpc>
                <a:spcPct val="90000"/>
              </a:lnSpc>
              <a:spcBef>
                <a:spcPts val="0"/>
              </a:spcBef>
              <a:spcAft>
                <a:spcPts val="333"/>
              </a:spcAft>
              <a:buClrTx/>
              <a:buSzTx/>
              <a:buFontTx/>
              <a:buNone/>
              <a:tabLst/>
              <a:defRPr/>
            </a:pPr>
            <a:r>
              <a:rPr lang="en-GB" sz="4800" b="0" dirty="0">
                <a:solidFill>
                  <a:srgbClr val="D4D4D4"/>
                </a:solidFill>
                <a:effectLst/>
                <a:latin typeface="Consolas" panose="020B0609020204030204" pitchFamily="49" charset="0"/>
              </a:rPr>
              <a:t>When creating chatbots there are some import concepts to understand before building your chatbot.</a:t>
            </a:r>
          </a:p>
          <a:p>
            <a:pPr marL="0" lvl="0" indent="-105829">
              <a:buNone/>
            </a:pPr>
            <a:endParaRPr lang="en-US" sz="2000"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42065153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Power Virtual Agents work by identifying the subject that the user is asking about and then having a conversation about that subject.</a:t>
            </a:r>
          </a:p>
          <a:p>
            <a:endParaRPr lang="en-GB" dirty="0"/>
          </a:p>
          <a:p>
            <a:r>
              <a:rPr lang="en-GB" dirty="0"/>
              <a:t>Topics are the main subjects of the conversation. A Power Virtual Agents chatbot can have up to 1,000 topics. Each topic is a separate conversation path. It is the combination of topics in a chatbot that provides a natural conversational flow. You create topics for the tasks or requests that you need your chatbot to respond to.</a:t>
            </a:r>
          </a:p>
          <a:p>
            <a:endParaRPr lang="en-GB" dirty="0"/>
          </a:p>
          <a:p>
            <a:r>
              <a:rPr lang="en-GB" dirty="0"/>
              <a:t>Topics define the purpose of your chatbot and are the first step in authoring your chatbot. A topic has two parts:</a:t>
            </a:r>
          </a:p>
          <a:p>
            <a:endParaRPr lang="en-GB" dirty="0"/>
          </a:p>
          <a:p>
            <a:r>
              <a:rPr lang="en-GB" dirty="0"/>
              <a:t>- Trigger phrases: The keywords, phrases, or utterances that the user will enter</a:t>
            </a:r>
          </a:p>
          <a:p>
            <a:r>
              <a:rPr lang="en-GB" dirty="0"/>
              <a:t>- Conversation nodes: How your bot should respond</a:t>
            </a:r>
          </a:p>
          <a:p>
            <a:endParaRPr lang="en-GB" dirty="0"/>
          </a:p>
          <a:p>
            <a:r>
              <a:rPr lang="en-GB" dirty="0"/>
              <a:t>Each topic has its own conversation flow with the bot. When a bot identifies a trigger for a topic, the conversation for that bot is initiated.</a:t>
            </a:r>
          </a:p>
          <a:p>
            <a:endParaRPr lang="en-GB" dirty="0"/>
          </a:p>
          <a:p>
            <a:r>
              <a:rPr lang="en-GB" dirty="0"/>
              <a:t>The use of the natural language understanding (NLU) model means that in Power Virtual Agents, when you craft trigger phrases for a topic, you only need to provide a few examples, usually in the range of five to ten phrases for a single topic. Shorter trigger phrases are better, and you should aim for two to ten words. You just need to make sure trigger phrases are semantically different: changing a single verb or noun could be enough to expand a topic's coverage. Adding things like new articles (changing or adding 'the' or 'a' or 'an'), changing capitalization, adding contractions (you're or don't), or adding plurals won't improve the triggering because contractions are already accounted for in the natural language understanding model.</a:t>
            </a:r>
          </a:p>
          <a:p>
            <a:endParaRPr lang="en-GB" dirty="0"/>
          </a:p>
          <a:p>
            <a:r>
              <a:rPr lang="en-GB" dirty="0"/>
              <a:t>Many organizations will have procedures, product information, frequently asked questions, and other information in documents or on websites. Power Virtual Agents can extract information and create topics with trigger phrases using the Suggest topics option.</a:t>
            </a:r>
          </a:p>
          <a:p>
            <a:endParaRPr lang="en-GB" dirty="0"/>
          </a:p>
          <a:p>
            <a:r>
              <a:rPr lang="en-GB" dirty="0"/>
              <a:t>If you are using Dynamics 365 Customer Service Insights, you can select the topics from within Customer Service Insights and add the topics and trigger phrases to your Power Virtual Agent chatbot.</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28609971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Power Virtual Agents attempts to extract information from the phrases entered by the user. This extracted information can be used to control the conversation's path. Power Virtual Agents uses entities to identify information in a textual phrase, for instance, names, dates, and numbers. Your chatbot can then use this information to decide on the appropriate next step in the conversation.</a:t>
            </a:r>
          </a:p>
          <a:p>
            <a:endParaRPr lang="en-GB" dirty="0"/>
          </a:p>
          <a:p>
            <a:r>
              <a:rPr lang="en-GB" dirty="0"/>
              <a:t>Entities are people, places, and things that a chatbot can identify from the phrases entered into a chatbot. Power Virtual Agents includes a set of pre-built entities for the most commonly used objects and you can create custom entities for the domain of the business solution you are building.</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4626495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Azure Bot Framework separates the logic of the bot from the communication with different services. When you create a bot, the bot is only available for use embedded on websites with the Web Chat channel. You can add channels to your bot to make the bot available on other platforms and services, known as channels.</a:t>
            </a:r>
          </a:p>
          <a:p>
            <a:endParaRPr lang="en-GB" dirty="0"/>
          </a:p>
          <a:p>
            <a:r>
              <a:rPr lang="en-GB" dirty="0"/>
              <a:t>One of the major benefits of the Azure Bot service is that you develop your bot once and connect to multiple channels without needing to change the code for each channel to handle the specific requirements and formats of that channel. The Azure Bot Service takes care of those requirements and converting the formats.</a:t>
            </a:r>
          </a:p>
          <a:p>
            <a:r>
              <a:rPr lang="en-GB" dirty="0"/>
              <a:t>The following channels are available for connection to bots:</a:t>
            </a:r>
          </a:p>
          <a:p>
            <a:endParaRPr lang="en-GB" dirty="0"/>
          </a:p>
          <a:p>
            <a:r>
              <a:rPr lang="en-GB" dirty="0"/>
              <a:t>- Alexa</a:t>
            </a:r>
          </a:p>
          <a:p>
            <a:r>
              <a:rPr lang="en-GB" dirty="0"/>
              <a:t>- Direct Line</a:t>
            </a:r>
          </a:p>
          <a:p>
            <a:r>
              <a:rPr lang="en-GB" dirty="0"/>
              <a:t>- Direct Line Speech</a:t>
            </a:r>
          </a:p>
          <a:p>
            <a:r>
              <a:rPr lang="en-GB" dirty="0"/>
              <a:t>- Email</a:t>
            </a:r>
          </a:p>
          <a:p>
            <a:r>
              <a:rPr lang="en-GB" dirty="0"/>
              <a:t>- Facebook</a:t>
            </a:r>
          </a:p>
          <a:p>
            <a:r>
              <a:rPr lang="en-GB" dirty="0"/>
              <a:t>- GroupMe</a:t>
            </a:r>
          </a:p>
          <a:p>
            <a:r>
              <a:rPr lang="en-GB" dirty="0"/>
              <a:t>- Kik</a:t>
            </a:r>
          </a:p>
          <a:p>
            <a:r>
              <a:rPr lang="en-GB" dirty="0"/>
              <a:t>- Line</a:t>
            </a:r>
          </a:p>
          <a:p>
            <a:r>
              <a:rPr lang="en-GB" dirty="0"/>
              <a:t>- Microsoft Teams</a:t>
            </a:r>
          </a:p>
          <a:p>
            <a:r>
              <a:rPr lang="en-GB" dirty="0"/>
              <a:t>- Skype</a:t>
            </a:r>
          </a:p>
          <a:p>
            <a:r>
              <a:rPr lang="en-GB" dirty="0"/>
              <a:t>- Slack</a:t>
            </a:r>
          </a:p>
          <a:p>
            <a:r>
              <a:rPr lang="en-GB" dirty="0"/>
              <a:t>- Telegram</a:t>
            </a:r>
          </a:p>
          <a:p>
            <a:r>
              <a:rPr lang="en-GB" dirty="0"/>
              <a:t>- Telephone</a:t>
            </a:r>
          </a:p>
          <a:p>
            <a:r>
              <a:rPr lang="en-GB" dirty="0"/>
              <a:t>- Twilio (SMS)</a:t>
            </a:r>
          </a:p>
          <a:p>
            <a:r>
              <a:rPr lang="en-GB" dirty="0"/>
              <a:t>- Web Chat</a:t>
            </a:r>
          </a:p>
          <a:p>
            <a:endParaRPr lang="en-GB" dirty="0"/>
          </a:p>
          <a:p>
            <a:r>
              <a:rPr lang="en-GB" dirty="0"/>
              <a:t>Power Virtual Agents can be deployed to the same channels.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9468473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105829">
              <a:buNone/>
            </a:pPr>
            <a:r>
              <a:rPr lang="en-US" sz="2000" dirty="0"/>
              <a:t>Best practice and considerations for deploying Power Virtual Agents</a:t>
            </a:r>
          </a:p>
          <a:p>
            <a:endParaRPr lang="en-GB" sz="4800" b="0" dirty="0">
              <a:solidFill>
                <a:srgbClr val="D4D4D4"/>
              </a:solidFill>
              <a:effectLst/>
              <a:latin typeface="Consolas" panose="020B0609020204030204" pitchFamily="49" charset="0"/>
            </a:endParaRPr>
          </a:p>
          <a:p>
            <a:r>
              <a:rPr lang="en-GB" sz="4800" b="0" dirty="0">
                <a:solidFill>
                  <a:srgbClr val="D4D4D4"/>
                </a:solidFill>
                <a:effectLst/>
                <a:latin typeface="Consolas" panose="020B0609020204030204" pitchFamily="49" charset="0"/>
              </a:rPr>
              <a:t>Chatbots, if used, are a very powerful tool for increasing customer interaction with your solution. A solution architect must ensure that the chatbots are correctly built and meet the requirements.</a:t>
            </a:r>
          </a:p>
          <a:p>
            <a:br>
              <a:rPr lang="en-GB" sz="4800" b="0" dirty="0">
                <a:solidFill>
                  <a:srgbClr val="D4D4D4"/>
                </a:solidFill>
                <a:effectLst/>
                <a:latin typeface="Consolas" panose="020B0609020204030204" pitchFamily="49" charset="0"/>
              </a:rPr>
            </a:br>
            <a:r>
              <a:rPr lang="en-GB" sz="4800" b="0" dirty="0">
                <a:solidFill>
                  <a:srgbClr val="D4D4D4"/>
                </a:solidFill>
                <a:effectLst/>
                <a:latin typeface="Consolas" panose="020B0609020204030204" pitchFamily="49" charset="0"/>
              </a:rPr>
              <a:t>This section contains recommendations around designing and deploying chatbots.</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264020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When planning a chatbot the solution architect should:</a:t>
            </a:r>
          </a:p>
          <a:p>
            <a:endParaRPr lang="en-GB" dirty="0"/>
          </a:p>
          <a:p>
            <a:r>
              <a:rPr lang="en-GB" dirty="0"/>
              <a:t>- Define the scope of the chatbot</a:t>
            </a:r>
          </a:p>
          <a:p>
            <a:r>
              <a:rPr lang="en-GB" dirty="0"/>
              <a:t>- Define the purpose of the chatbot</a:t>
            </a:r>
          </a:p>
          <a:p>
            <a:r>
              <a:rPr lang="en-GB" dirty="0"/>
              <a:t>- Define which channels the bot will be deployed to</a:t>
            </a:r>
          </a:p>
          <a:p>
            <a:r>
              <a:rPr lang="en-GB" dirty="0"/>
              <a:t>- Define the key metrics and success criteria</a:t>
            </a:r>
          </a:p>
          <a:p>
            <a:r>
              <a:rPr lang="en-GB" dirty="0"/>
              <a:t>- Verify the topics, entities, and conversational flows.</a:t>
            </a:r>
          </a:p>
          <a:p>
            <a:endParaRPr lang="en-GB" dirty="0"/>
          </a:p>
          <a:p>
            <a:r>
              <a:rPr lang="en-GB" dirty="0"/>
              <a:t>A chatbot supports three different types of topic:</a:t>
            </a:r>
          </a:p>
          <a:p>
            <a:endParaRPr lang="en-GB" dirty="0"/>
          </a:p>
          <a:p>
            <a:r>
              <a:rPr lang="en-GB" dirty="0"/>
              <a:t>- Informational</a:t>
            </a:r>
          </a:p>
          <a:p>
            <a:r>
              <a:rPr lang="en-GB" dirty="0"/>
              <a:t>- Tasks</a:t>
            </a:r>
          </a:p>
          <a:p>
            <a:r>
              <a:rPr lang="en-GB" dirty="0"/>
              <a:t>- Troubleshooting</a:t>
            </a:r>
          </a:p>
          <a:p>
            <a:endParaRPr lang="en-GB" dirty="0"/>
          </a:p>
          <a:p>
            <a:r>
              <a:rPr lang="en-GB" dirty="0"/>
              <a:t>A good Power Virtual Agents chatbot will have a high business impact i.e., a high level of traffic, a low level of integration complexity, and will achieve a high  level of conversation completion without the need for escalation to a human agent.</a:t>
            </a:r>
          </a:p>
          <a:p>
            <a:endParaRPr lang="en-GB" dirty="0"/>
          </a:p>
          <a:p>
            <a:r>
              <a:rPr lang="en-GB" dirty="0"/>
              <a:t>A well designed chatbot will have a well defined set of goals. Each topic is linked to a business process and has trigger events, a clear set of rules, a set of documents, and a series of tasks that will be performed.</a:t>
            </a:r>
          </a:p>
          <a:p>
            <a:endParaRPr lang="en-GB" dirty="0"/>
          </a:p>
          <a:p>
            <a:r>
              <a:rPr lang="en-GB" dirty="0"/>
              <a:t>The solution architect may need to provide guidelines for creating topics and trigger phrases for chatbot authors to follow.</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a:t>
            </a:r>
          </a:p>
        </p:txBody>
      </p:sp>
      <p:sp>
        <p:nvSpPr>
          <p:cNvPr id="6" name="Slide Number Placeholder 5"/>
          <p:cNvSpPr>
            <a:spLocks noGrp="1"/>
          </p:cNvSpPr>
          <p:nvPr>
            <p:ph type="sldNum" sz="quarter" idx="5"/>
          </p:nvPr>
        </p:nvSpPr>
        <p:spPr/>
        <p:txBody>
          <a:bodyPr/>
          <a:lstStyle/>
          <a:p>
            <a:fld id="{B4008EB6-D09E-4580-8CD6-DDB14511944F}" type="slidenum">
              <a:rPr lang="en-US" smtClean="0"/>
              <a:pPr/>
              <a:t>8</a:t>
            </a:fld>
            <a:endParaRPr lang="en-US"/>
          </a:p>
        </p:txBody>
      </p:sp>
    </p:spTree>
    <p:extLst>
      <p:ext uri="{BB962C8B-B14F-4D97-AF65-F5344CB8AC3E}">
        <p14:creationId xmlns:p14="http://schemas.microsoft.com/office/powerpoint/2010/main" val="240167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With Power Virtual Agents, you can hand off conversations to live agents seamlessly and contextually.</a:t>
            </a:r>
          </a:p>
          <a:p>
            <a:endParaRPr lang="en-GB" dirty="0"/>
          </a:p>
          <a:p>
            <a:r>
              <a:rPr lang="en-GB" dirty="0"/>
              <a:t>When you hand off a conversation, you share the full history of the conversation (the context) as well as all user-defined variables. Having access to this context means live agents that are using any connected engagement hub can be notified that a conversation requires a live agent, see the context of the prior conversation, and resume the conversation.</a:t>
            </a:r>
          </a:p>
          <a:p>
            <a:endParaRPr lang="en-GB" dirty="0"/>
          </a:p>
          <a:p>
            <a:r>
              <a:rPr lang="en-GB" dirty="0"/>
              <a:t>You need to have an engagement hub that is being used by live agents, such as Omnichannel for Customer Service, and you need to configure the connection.</a:t>
            </a:r>
          </a:p>
          <a:p>
            <a:endParaRPr lang="en-GB" dirty="0"/>
          </a:p>
          <a:p>
            <a:r>
              <a:rPr lang="en-GB" dirty="0"/>
              <a:t>The solution architect should determine when escalation should occur and how escalation will be handled.</a:t>
            </a:r>
          </a:p>
          <a:p>
            <a:endParaRPr lang="en-GB" dirty="0"/>
          </a:p>
          <a:p>
            <a:r>
              <a:rPr lang="en-GB" dirty="0"/>
              <a:t>Power Virtual Agents chatbots come with telemetry built-in so that you can monitor how your chatbots are being used. Key KPIs are the rates of abandonment and escalation to a human agent. You should monitor your chatbots and change your chatbot to increase its effectiveness.</a:t>
            </a:r>
          </a:p>
          <a:p>
            <a:endParaRPr lang="en-US" dirty="0"/>
          </a:p>
        </p:txBody>
      </p:sp>
      <p:sp>
        <p:nvSpPr>
          <p:cNvPr id="4" name="Header Placeholder 3"/>
          <p:cNvSpPr>
            <a:spLocks noGrp="1"/>
          </p:cNvSpPr>
          <p:nvPr>
            <p:ph type="hdr" sz="quarter" idx="10"/>
          </p:nvPr>
        </p:nvSpPr>
        <p:spPr/>
        <p:txBody>
          <a:bodyPr/>
          <a:lstStyle/>
          <a:p>
            <a:endParaRPr lang="en-US"/>
          </a:p>
        </p:txBody>
      </p:sp>
      <p:sp>
        <p:nvSpPr>
          <p:cNvPr id="5" name="Footer Placeholder 4"/>
          <p:cNvSpPr>
            <a:spLocks noGrp="1"/>
          </p:cNvSpPr>
          <p:nvPr>
            <p:ph type="ftr" sz="quarter" idx="11"/>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C9F26854-F9AE-4E32-B2A5-59EE421C280D}" type="datetime8">
              <a:rPr lang="en-US" smtClean="0"/>
              <a:t>3/16/2022 7:10 PM</a:t>
            </a:fld>
            <a:endParaRPr lang="en-US"/>
          </a:p>
        </p:txBody>
      </p:sp>
      <p:sp>
        <p:nvSpPr>
          <p:cNvPr id="7" name="Slide Number Placeholder 6"/>
          <p:cNvSpPr>
            <a:spLocks noGrp="1"/>
          </p:cNvSpPr>
          <p:nvPr>
            <p:ph type="sldNum" sz="quarter" idx="13"/>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329753231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6.wmf"/></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7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1">
    <p:bg>
      <p:bgPr>
        <a:solidFill>
          <a:schemeClr val="bg1"/>
        </a:solidFill>
        <a:effectLst/>
      </p:bgPr>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4A36DC34-EED6-8F49-8473-3802F6C2A3D1}"/>
              </a:ext>
            </a:extLst>
          </p:cNvPr>
          <p:cNvSpPr>
            <a:spLocks noGrp="1"/>
          </p:cNvSpPr>
          <p:nvPr>
            <p:ph type="title" hasCustomPrompt="1"/>
          </p:nvPr>
        </p:nvSpPr>
        <p:spPr>
          <a:xfrm>
            <a:off x="428681" y="2532448"/>
            <a:ext cx="9630389" cy="782252"/>
          </a:xfrm>
          <a:prstGeom prst="rect">
            <a:avLst/>
          </a:prstGeom>
          <a:noFill/>
        </p:spPr>
        <p:txBody>
          <a:bodyPr lIns="0" tIns="0" rIns="0" bIns="0" anchor="b" anchorCtr="0"/>
          <a:lstStyle>
            <a:lvl1pPr>
              <a:defRPr sz="3600" strike="noStrike" spc="-49" baseline="0">
                <a:solidFill>
                  <a:schemeClr val="tx2"/>
                </a:solidFill>
              </a:defRPr>
            </a:lvl1pPr>
          </a:lstStyle>
          <a:p>
            <a:r>
              <a:rPr lang="en-US" dirty="0"/>
              <a:t>Dynamics 365 title</a:t>
            </a:r>
          </a:p>
        </p:txBody>
      </p:sp>
      <p:sp>
        <p:nvSpPr>
          <p:cNvPr id="14" name="Text Placeholder 10">
            <a:extLst>
              <a:ext uri="{FF2B5EF4-FFF2-40B4-BE49-F238E27FC236}">
                <a16:creationId xmlns:a16="http://schemas.microsoft.com/office/drawing/2014/main" id="{2E500E80-DD0C-EF4F-BB7D-03960A098E1F}"/>
              </a:ext>
            </a:extLst>
          </p:cNvPr>
          <p:cNvSpPr>
            <a:spLocks noGrp="1"/>
          </p:cNvSpPr>
          <p:nvPr>
            <p:ph type="body" sz="quarter" idx="15" hasCustomPrompt="1"/>
          </p:nvPr>
        </p:nvSpPr>
        <p:spPr>
          <a:xfrm>
            <a:off x="442466" y="3578225"/>
            <a:ext cx="9602819" cy="646331"/>
          </a:xfrm>
          <a:prstGeom prst="rect">
            <a:avLst/>
          </a:prstGeom>
        </p:spPr>
        <p:txBody>
          <a:bodyPr lIns="0" rIns="0"/>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4" name="Picture 3" descr="Microsoft Dynamics 365 logo">
            <a:extLst>
              <a:ext uri="{FF2B5EF4-FFF2-40B4-BE49-F238E27FC236}">
                <a16:creationId xmlns:a16="http://schemas.microsoft.com/office/drawing/2014/main" id="{2AA598C4-A3B4-4705-AC08-12CFAB9FE772}"/>
              </a:ext>
            </a:extLst>
          </p:cNvPr>
          <p:cNvPicPr>
            <a:picLocks noChangeAspect="1"/>
          </p:cNvPicPr>
          <p:nvPr userDrawn="1"/>
        </p:nvPicPr>
        <p:blipFill>
          <a:blip r:embed="rId2"/>
          <a:stretch>
            <a:fillRect/>
          </a:stretch>
        </p:blipFill>
        <p:spPr>
          <a:xfrm>
            <a:off x="146410" y="159693"/>
            <a:ext cx="3471501" cy="871754"/>
          </a:xfrm>
          <a:prstGeom prst="rect">
            <a:avLst/>
          </a:prstGeom>
        </p:spPr>
      </p:pic>
      <p:sp>
        <p:nvSpPr>
          <p:cNvPr id="3" name="Footer Placeholder 1">
            <a:extLst>
              <a:ext uri="{FF2B5EF4-FFF2-40B4-BE49-F238E27FC236}">
                <a16:creationId xmlns:a16="http://schemas.microsoft.com/office/drawing/2014/main" id="{F8B43D0D-A719-438E-B092-F8DB6E9C956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37607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78932"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94212483"/>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half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207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5778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207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65057001"/>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Bulleted Text Layout_two columns_full tex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697018092"/>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Bulleted Text Layout_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8190879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oftware Co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Software code</a:t>
            </a:r>
          </a:p>
        </p:txBody>
      </p:sp>
      <p:sp>
        <p:nvSpPr>
          <p:cNvPr id="10" name="Text Placeholder 9">
            <a:extLst>
              <a:ext uri="{FF2B5EF4-FFF2-40B4-BE49-F238E27FC236}">
                <a16:creationId xmlns:a16="http://schemas.microsoft.com/office/drawing/2014/main" id="{F8047BC8-CD6A-41DD-B8E0-4737DD93BABF}"/>
              </a:ext>
            </a:extLst>
          </p:cNvPr>
          <p:cNvSpPr>
            <a:spLocks noGrp="1"/>
          </p:cNvSpPr>
          <p:nvPr>
            <p:ph type="body" sz="quarter" idx="10" hasCustomPrompt="1"/>
          </p:nvPr>
        </p:nvSpPr>
        <p:spPr>
          <a:xfrm>
            <a:off x="418643" y="1457325"/>
            <a:ext cx="11354257" cy="2339102"/>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a:t>
            </a:r>
          </a:p>
        </p:txBody>
      </p:sp>
      <p:sp>
        <p:nvSpPr>
          <p:cNvPr id="4" name="Footer Placeholder 1">
            <a:extLst>
              <a:ext uri="{FF2B5EF4-FFF2-40B4-BE49-F238E27FC236}">
                <a16:creationId xmlns:a16="http://schemas.microsoft.com/office/drawing/2014/main" id="{D1EEFE0E-1172-4AF0-9FFA-3C7C1783C53A}"/>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0948243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genda 3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3 rows</a:t>
            </a:r>
          </a:p>
        </p:txBody>
      </p:sp>
      <p:sp>
        <p:nvSpPr>
          <p:cNvPr id="7" name="Text Placeholder 6">
            <a:extLst>
              <a:ext uri="{FF2B5EF4-FFF2-40B4-BE49-F238E27FC236}">
                <a16:creationId xmlns:a16="http://schemas.microsoft.com/office/drawing/2014/main" id="{C40C1B65-53AE-4559-BCFE-31C83CB9F548}"/>
              </a:ext>
            </a:extLst>
          </p:cNvPr>
          <p:cNvSpPr>
            <a:spLocks noGrp="1"/>
          </p:cNvSpPr>
          <p:nvPr>
            <p:ph type="body" sz="quarter" idx="21" hasCustomPrompt="1"/>
          </p:nvPr>
        </p:nvSpPr>
        <p:spPr>
          <a:xfrm>
            <a:off x="4078287" y="1358899"/>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0" name="Text Placeholder 6">
            <a:extLst>
              <a:ext uri="{FF2B5EF4-FFF2-40B4-BE49-F238E27FC236}">
                <a16:creationId xmlns:a16="http://schemas.microsoft.com/office/drawing/2014/main" id="{5928BA4F-8E21-4EC4-B084-5A923473F5E3}"/>
              </a:ext>
            </a:extLst>
          </p:cNvPr>
          <p:cNvSpPr>
            <a:spLocks noGrp="1"/>
          </p:cNvSpPr>
          <p:nvPr>
            <p:ph type="body" sz="quarter" idx="22" hasCustomPrompt="1"/>
          </p:nvPr>
        </p:nvSpPr>
        <p:spPr>
          <a:xfrm>
            <a:off x="4078287" y="2829482"/>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11" name="Text Placeholder 6">
            <a:extLst>
              <a:ext uri="{FF2B5EF4-FFF2-40B4-BE49-F238E27FC236}">
                <a16:creationId xmlns:a16="http://schemas.microsoft.com/office/drawing/2014/main" id="{C91E4A05-D2EB-4AB5-879E-7AC83F36E133}"/>
              </a:ext>
            </a:extLst>
          </p:cNvPr>
          <p:cNvSpPr>
            <a:spLocks noGrp="1"/>
          </p:cNvSpPr>
          <p:nvPr>
            <p:ph type="body" sz="quarter" idx="23" hasCustomPrompt="1"/>
          </p:nvPr>
        </p:nvSpPr>
        <p:spPr>
          <a:xfrm>
            <a:off x="4078287" y="4300064"/>
            <a:ext cx="7695069" cy="1224436"/>
          </a:xfrm>
          <a:prstGeom prst="rect">
            <a:avLst/>
          </a:prstGeom>
        </p:spPr>
        <p:txBody>
          <a:bodyPr vert="horz" wrap="square" lIns="0" tIns="0" rIns="0" bIns="0" rtlCol="0" anchor="ctr">
            <a:noAutofit/>
          </a:bodyPr>
          <a:lstStyle>
            <a:lvl1pPr>
              <a:defRPr lang="en-US" sz="1600" b="0" spc="0" dirty="0">
                <a:solidFill>
                  <a:schemeClr val="tx1"/>
                </a:solidFill>
                <a:latin typeface="+mn-lt"/>
              </a:defRPr>
            </a:lvl1pPr>
          </a:lstStyle>
          <a:p>
            <a:pPr lvl="0">
              <a:lnSpc>
                <a:spcPts val="1765"/>
              </a:lnSpc>
              <a:spcBef>
                <a:spcPts val="882"/>
              </a:spcBef>
            </a:pPr>
            <a:r>
              <a:rPr lang="en-US" dirty="0"/>
              <a:t>Body copy Segoe UI Regular 14/18. The quick brown fox jumps over the lazy dog. The quick brown fox jumps over the lazy dog. </a:t>
            </a:r>
          </a:p>
        </p:txBody>
      </p:sp>
      <p:sp>
        <p:nvSpPr>
          <p:cNvPr id="5" name="Footer Placeholder 1">
            <a:extLst>
              <a:ext uri="{FF2B5EF4-FFF2-40B4-BE49-F238E27FC236}">
                <a16:creationId xmlns:a16="http://schemas.microsoft.com/office/drawing/2014/main" id="{36632599-4450-4B26-B416-F73BFDC6D15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5242"/>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Agenda 4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4 rows</a:t>
            </a:r>
          </a:p>
        </p:txBody>
      </p:sp>
      <p:sp>
        <p:nvSpPr>
          <p:cNvPr id="5" name="Text Placeholder 4"/>
          <p:cNvSpPr>
            <a:spLocks noGrp="1"/>
          </p:cNvSpPr>
          <p:nvPr>
            <p:ph type="body" sz="quarter" idx="11" hasCustomPrompt="1"/>
          </p:nvPr>
        </p:nvSpPr>
        <p:spPr>
          <a:xfrm>
            <a:off x="4078288" y="948613"/>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2175058"/>
            <a:ext cx="7695070" cy="896552"/>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3401503"/>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4627948"/>
            <a:ext cx="7695070" cy="896552"/>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2A601E66-ACB9-41E6-B7CB-F4F28DD371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2329271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Agenda 6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4078288" y="457424"/>
            <a:ext cx="7695070" cy="741783"/>
          </a:xfrm>
          <a:prstGeom prst="rect">
            <a:avLst/>
          </a:prstGeom>
        </p:spPr>
        <p:txBody>
          <a:bodyPr vert="horz" wrap="square" lIns="0" tIns="0" rIns="0" bIns="0" rtlCol="0" anchor="ctr">
            <a:noAutofit/>
          </a:bodyPr>
          <a:lstStyle>
            <a:lvl2pPr>
              <a:defRPr lang="en-US" sz="1800" b="0" dirty="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4" name="Text Placeholder 4"/>
          <p:cNvSpPr>
            <a:spLocks noGrp="1"/>
          </p:cNvSpPr>
          <p:nvPr>
            <p:ph type="body" sz="quarter" idx="15" hasCustomPrompt="1"/>
          </p:nvPr>
        </p:nvSpPr>
        <p:spPr>
          <a:xfrm>
            <a:off x="4078288" y="1322483"/>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6" name="Text Placeholder 4"/>
          <p:cNvSpPr>
            <a:spLocks noGrp="1"/>
          </p:cNvSpPr>
          <p:nvPr>
            <p:ph type="body" sz="quarter" idx="17" hasCustomPrompt="1"/>
          </p:nvPr>
        </p:nvSpPr>
        <p:spPr>
          <a:xfrm>
            <a:off x="4078288" y="2187542"/>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18" name="Text Placeholder 4"/>
          <p:cNvSpPr>
            <a:spLocks noGrp="1"/>
          </p:cNvSpPr>
          <p:nvPr>
            <p:ph type="body" sz="quarter" idx="19" hasCustomPrompt="1"/>
          </p:nvPr>
        </p:nvSpPr>
        <p:spPr>
          <a:xfrm>
            <a:off x="4078288" y="3052601"/>
            <a:ext cx="7695070" cy="741783"/>
          </a:xfrm>
          <a:prstGeom prst="rect">
            <a:avLst/>
          </a:prstGeom>
        </p:spPr>
        <p:txBody>
          <a:bodyPr vert="horz" wrap="square" lIns="0" tIns="0" rIns="0" bIns="0" rtlCol="0" anchor="ctr">
            <a:noAutofit/>
          </a:bodyPr>
          <a:lstStyle>
            <a:lvl2pPr>
              <a:defRPr lang="en-US" sz="1800" b="0"/>
            </a:lvl2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20" name="Text Placeholder 4"/>
          <p:cNvSpPr>
            <a:spLocks noGrp="1"/>
          </p:cNvSpPr>
          <p:nvPr>
            <p:ph type="body" sz="quarter" idx="21" hasCustomPrompt="1"/>
          </p:nvPr>
        </p:nvSpPr>
        <p:spPr>
          <a:xfrm>
            <a:off x="4078288" y="3917660"/>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782717"/>
            <a:ext cx="7695070" cy="741783"/>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The quick brown fox jumps over the lazy dog. </a:t>
            </a:r>
          </a:p>
        </p:txBody>
      </p:sp>
      <p:sp>
        <p:nvSpPr>
          <p:cNvPr id="6" name="Footer Placeholder 1">
            <a:extLst>
              <a:ext uri="{FF2B5EF4-FFF2-40B4-BE49-F238E27FC236}">
                <a16:creationId xmlns:a16="http://schemas.microsoft.com/office/drawing/2014/main" id="{FFCA3FBD-1532-48BD-BD00-2733D2FFA23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13280100"/>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2"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Agenda 8 row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743200"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anchor="ctr"/>
          <a:lstStyle>
            <a:lvl1pPr>
              <a:defRPr>
                <a:solidFill>
                  <a:schemeClr val="bg1"/>
                </a:solidFill>
              </a:defRPr>
            </a:lvl1pPr>
          </a:lstStyle>
          <a:p>
            <a:r>
              <a:rPr lang="en-US" dirty="0"/>
              <a:t>Agenda</a:t>
            </a:r>
            <a:br>
              <a:rPr lang="en-US" dirty="0"/>
            </a:br>
            <a:r>
              <a:rPr lang="en-US" dirty="0"/>
              <a:t>8 rows</a:t>
            </a:r>
          </a:p>
        </p:txBody>
      </p:sp>
      <p:sp>
        <p:nvSpPr>
          <p:cNvPr id="5" name="Text Placeholder 4"/>
          <p:cNvSpPr>
            <a:spLocks noGrp="1"/>
          </p:cNvSpPr>
          <p:nvPr>
            <p:ph type="body" sz="quarter" idx="11" hasCustomPrompt="1"/>
          </p:nvPr>
        </p:nvSpPr>
        <p:spPr>
          <a:xfrm>
            <a:off x="4078288" y="466348"/>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4" name="Text Placeholder 4"/>
          <p:cNvSpPr>
            <a:spLocks noGrp="1"/>
          </p:cNvSpPr>
          <p:nvPr>
            <p:ph type="body" sz="quarter" idx="15" hasCustomPrompt="1"/>
          </p:nvPr>
        </p:nvSpPr>
        <p:spPr>
          <a:xfrm>
            <a:off x="4078288" y="1195667"/>
            <a:ext cx="7695069" cy="675889"/>
          </a:xfrm>
          <a:prstGeom prst="rect">
            <a:avLst/>
          </a:prstGeom>
        </p:spPr>
        <p:txBody>
          <a:bodyPr vert="horz" wrap="square" lIns="0" tIns="0" rIns="0" bIns="0" rtlCol="0" anchor="ctr">
            <a:noAutofit/>
          </a:bodyPr>
          <a:lstStyle>
            <a:lvl2pPr>
              <a:defRPr lang="en-US" sz="1600" b="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6" name="Text Placeholder 4"/>
          <p:cNvSpPr>
            <a:spLocks noGrp="1"/>
          </p:cNvSpPr>
          <p:nvPr>
            <p:ph type="body" sz="quarter" idx="17" hasCustomPrompt="1"/>
          </p:nvPr>
        </p:nvSpPr>
        <p:spPr>
          <a:xfrm>
            <a:off x="4078288" y="1924986"/>
            <a:ext cx="7695069" cy="675889"/>
          </a:xfrm>
          <a:prstGeom prst="rect">
            <a:avLst/>
          </a:prstGeom>
        </p:spPr>
        <p:txBody>
          <a:bodyPr vert="horz" wrap="square" lIns="0" tIns="0" rIns="0" bIns="0" rtlCol="0" anchor="ctr">
            <a:noAutofit/>
          </a:bodyPr>
          <a:lstStyle>
            <a:lvl2pPr>
              <a:defRPr lang="en-US" sz="1600" b="0" dirty="0" smtClean="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8" name="Text Placeholder 4"/>
          <p:cNvSpPr>
            <a:spLocks noGrp="1"/>
          </p:cNvSpPr>
          <p:nvPr>
            <p:ph type="body" sz="quarter" idx="19" hasCustomPrompt="1"/>
          </p:nvPr>
        </p:nvSpPr>
        <p:spPr>
          <a:xfrm>
            <a:off x="4078288" y="2654305"/>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20" name="Text Placeholder 4"/>
          <p:cNvSpPr>
            <a:spLocks noGrp="1"/>
          </p:cNvSpPr>
          <p:nvPr>
            <p:ph type="body" sz="quarter" idx="21" hasCustomPrompt="1"/>
          </p:nvPr>
        </p:nvSpPr>
        <p:spPr>
          <a:xfrm>
            <a:off x="4078288" y="3383624"/>
            <a:ext cx="7695069" cy="675889"/>
          </a:xfrm>
          <a:prstGeom prst="rect">
            <a:avLst/>
          </a:prstGeom>
        </p:spPr>
        <p:txBody>
          <a:bodyPr vert="horz" wrap="square" lIns="0" tIns="0" rIns="0" bIns="0" rtlCol="0" anchor="ctr">
            <a:noAutofit/>
          </a:bodyPr>
          <a:lstStyle>
            <a:lvl2pPr>
              <a:defRPr lang="en-US" sz="1600" b="0" dirty="0"/>
            </a:lvl2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4078288" y="4112943"/>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10" name="Text Placeholder 4">
            <a:extLst>
              <a:ext uri="{FF2B5EF4-FFF2-40B4-BE49-F238E27FC236}">
                <a16:creationId xmlns:a16="http://schemas.microsoft.com/office/drawing/2014/main" id="{96437053-7BE5-40A0-9B10-9FC884BDC4B6}"/>
              </a:ext>
            </a:extLst>
          </p:cNvPr>
          <p:cNvSpPr>
            <a:spLocks noGrp="1"/>
          </p:cNvSpPr>
          <p:nvPr>
            <p:ph type="body" sz="quarter" idx="23" hasCustomPrompt="1"/>
          </p:nvPr>
        </p:nvSpPr>
        <p:spPr>
          <a:xfrm>
            <a:off x="4078288" y="4842261"/>
            <a:ext cx="7695069"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br>
              <a:rPr lang="en-US" dirty="0"/>
            </a:br>
            <a:r>
              <a:rPr lang="en-US" dirty="0"/>
              <a:t>The quick brown fox jumps over the lazy dog. </a:t>
            </a:r>
          </a:p>
        </p:txBody>
      </p:sp>
      <p:sp>
        <p:nvSpPr>
          <p:cNvPr id="6" name="Footer Placeholder 1">
            <a:extLst>
              <a:ext uri="{FF2B5EF4-FFF2-40B4-BE49-F238E27FC236}">
                <a16:creationId xmlns:a16="http://schemas.microsoft.com/office/drawing/2014/main" id="{0E805036-ED99-4D06-B338-B8D2F2944F4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73795168"/>
      </p:ext>
    </p:extLst>
  </p:cSld>
  <p:clrMapOvr>
    <a:masterClrMapping/>
  </p:clrMapOvr>
  <p:transition>
    <p:fade/>
  </p:transition>
  <p:extLst>
    <p:ext uri="{DCECCB84-F9BA-43D5-87BE-67443E8EF086}">
      <p15:sldGuideLst xmlns:p15="http://schemas.microsoft.com/office/powerpoint/2012/main">
        <p15:guide id="1" pos="1728" userDrawn="1">
          <p15:clr>
            <a:srgbClr val="FBAE40"/>
          </p15:clr>
        </p15:guide>
        <p15:guide id="2" pos="235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2 column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6728F4B-C908-4F6F-A8F2-43C3195A2FCA}"/>
              </a:ext>
            </a:extLst>
          </p:cNvPr>
          <p:cNvSpPr/>
          <p:nvPr userDrawn="1"/>
        </p:nvSpPr>
        <p:spPr bwMode="auto">
          <a:xfrm>
            <a:off x="0" y="0"/>
            <a:ext cx="2378075" cy="6858000"/>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3088902"/>
            <a:ext cx="1959432" cy="680196"/>
          </a:xfrm>
        </p:spPr>
        <p:txBody>
          <a:bodyPr rIns="0" anchor="ctr"/>
          <a:lstStyle>
            <a:lvl1pPr>
              <a:defRPr>
                <a:solidFill>
                  <a:schemeClr val="bg1"/>
                </a:solidFill>
              </a:defRPr>
            </a:lvl1pPr>
          </a:lstStyle>
          <a:p>
            <a:r>
              <a:rPr lang="en-US" dirty="0"/>
              <a:t>Agenda</a:t>
            </a:r>
            <a:br>
              <a:rPr lang="en-US" dirty="0"/>
            </a:br>
            <a:r>
              <a:rPr lang="en-US" dirty="0"/>
              <a:t>6 rows</a:t>
            </a:r>
          </a:p>
        </p:txBody>
      </p:sp>
      <p:sp>
        <p:nvSpPr>
          <p:cNvPr id="5" name="Text Placeholder 4"/>
          <p:cNvSpPr>
            <a:spLocks noGrp="1"/>
          </p:cNvSpPr>
          <p:nvPr>
            <p:ph type="body" sz="quarter" idx="11" hasCustomPrompt="1"/>
          </p:nvPr>
        </p:nvSpPr>
        <p:spPr>
          <a:xfrm>
            <a:off x="3619500" y="458411"/>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4" name="Text Placeholder 4"/>
          <p:cNvSpPr>
            <a:spLocks noGrp="1"/>
          </p:cNvSpPr>
          <p:nvPr>
            <p:ph type="body" sz="quarter" idx="15" hasCustomPrompt="1"/>
          </p:nvPr>
        </p:nvSpPr>
        <p:spPr>
          <a:xfrm>
            <a:off x="3619500" y="1302262"/>
            <a:ext cx="3330574"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6" name="Text Placeholder 4"/>
          <p:cNvSpPr>
            <a:spLocks noGrp="1"/>
          </p:cNvSpPr>
          <p:nvPr>
            <p:ph type="body" sz="quarter" idx="17" hasCustomPrompt="1"/>
          </p:nvPr>
        </p:nvSpPr>
        <p:spPr>
          <a:xfrm>
            <a:off x="3619500" y="2146113"/>
            <a:ext cx="3330574"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8" name="Text Placeholder 4"/>
          <p:cNvSpPr>
            <a:spLocks noGrp="1"/>
          </p:cNvSpPr>
          <p:nvPr>
            <p:ph type="body" sz="quarter" idx="19" hasCustomPrompt="1"/>
          </p:nvPr>
        </p:nvSpPr>
        <p:spPr>
          <a:xfrm>
            <a:off x="3619500" y="2989964"/>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0" name="Text Placeholder 4"/>
          <p:cNvSpPr>
            <a:spLocks noGrp="1"/>
          </p:cNvSpPr>
          <p:nvPr>
            <p:ph type="body" sz="quarter" idx="21" hasCustomPrompt="1"/>
          </p:nvPr>
        </p:nvSpPr>
        <p:spPr>
          <a:xfrm>
            <a:off x="3619500" y="3833815"/>
            <a:ext cx="3330574"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9" name="Text Placeholder 4">
            <a:extLst>
              <a:ext uri="{FF2B5EF4-FFF2-40B4-BE49-F238E27FC236}">
                <a16:creationId xmlns:a16="http://schemas.microsoft.com/office/drawing/2014/main" id="{94990F64-B54A-4123-AFAA-1BF57A1145A0}"/>
              </a:ext>
            </a:extLst>
          </p:cNvPr>
          <p:cNvSpPr>
            <a:spLocks noGrp="1"/>
          </p:cNvSpPr>
          <p:nvPr>
            <p:ph type="body" sz="quarter" idx="22" hasCustomPrompt="1"/>
          </p:nvPr>
        </p:nvSpPr>
        <p:spPr>
          <a:xfrm>
            <a:off x="3619500" y="4677668"/>
            <a:ext cx="3330574"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12" name="Text Placeholder 4">
            <a:extLst>
              <a:ext uri="{FF2B5EF4-FFF2-40B4-BE49-F238E27FC236}">
                <a16:creationId xmlns:a16="http://schemas.microsoft.com/office/drawing/2014/main" id="{B26AB1BC-D652-40F2-83A2-06F6897248D2}"/>
              </a:ext>
            </a:extLst>
          </p:cNvPr>
          <p:cNvSpPr>
            <a:spLocks noGrp="1"/>
          </p:cNvSpPr>
          <p:nvPr>
            <p:ph type="body" sz="quarter" idx="24" hasCustomPrompt="1"/>
          </p:nvPr>
        </p:nvSpPr>
        <p:spPr>
          <a:xfrm>
            <a:off x="8331200" y="458411"/>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3" name="Text Placeholder 4">
            <a:extLst>
              <a:ext uri="{FF2B5EF4-FFF2-40B4-BE49-F238E27FC236}">
                <a16:creationId xmlns:a16="http://schemas.microsoft.com/office/drawing/2014/main" id="{B7BCA0EE-6780-4007-A1E7-E2C766ADB6AC}"/>
              </a:ext>
            </a:extLst>
          </p:cNvPr>
          <p:cNvSpPr>
            <a:spLocks noGrp="1"/>
          </p:cNvSpPr>
          <p:nvPr>
            <p:ph type="body" sz="quarter" idx="25" hasCustomPrompt="1"/>
          </p:nvPr>
        </p:nvSpPr>
        <p:spPr>
          <a:xfrm>
            <a:off x="8331200" y="1302262"/>
            <a:ext cx="3442157" cy="675889"/>
          </a:xfrm>
          <a:prstGeom prst="rect">
            <a:avLst/>
          </a:prstGeom>
        </p:spPr>
        <p:txBody>
          <a:bodyPr vert="horz" wrap="square" lIns="0" tIns="0" rIns="0" bIns="0" rtlCol="0" anchor="ctr">
            <a:noAutofit/>
          </a:bodyPr>
          <a:lstStyle>
            <a:lvl2pPr>
              <a:defRPr lang="en-US" sz="1400" b="0"/>
            </a:lvl2pPr>
          </a:lstStyle>
          <a:p>
            <a:pPr lvl="1">
              <a:buFont typeface="Arial" panose="020B0604020202020204" pitchFamily="34" charset="0"/>
            </a:pPr>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42F7FEE8-0C97-4A8D-B62A-F9127046CA49}"/>
              </a:ext>
            </a:extLst>
          </p:cNvPr>
          <p:cNvSpPr>
            <a:spLocks noGrp="1"/>
          </p:cNvSpPr>
          <p:nvPr>
            <p:ph type="body" sz="quarter" idx="26" hasCustomPrompt="1"/>
          </p:nvPr>
        </p:nvSpPr>
        <p:spPr>
          <a:xfrm>
            <a:off x="8331200" y="2146113"/>
            <a:ext cx="3442157" cy="675889"/>
          </a:xfrm>
          <a:prstGeom prst="rect">
            <a:avLst/>
          </a:prstGeom>
        </p:spPr>
        <p:txBody>
          <a:bodyPr vert="horz" wrap="square" lIns="0" tIns="0" rIns="0" bIns="0" rtlCol="0" anchor="ctr">
            <a:noAutofit/>
          </a:bodyPr>
          <a:lstStyle>
            <a:lvl2pPr>
              <a:defRPr lang="en-US" sz="1400" b="0" dirty="0" smtClean="0"/>
            </a:lvl2pPr>
          </a:lstStyle>
          <a:p>
            <a:pPr lvl="1">
              <a:buFont typeface="Arial" panose="020B0604020202020204" pitchFamily="34" charset="0"/>
            </a:pPr>
            <a:r>
              <a:rPr lang="en-US" dirty="0"/>
              <a:t>Body copy Segoe UI Regular 14/18. The quick brown fox jumps over the lazy dog. </a:t>
            </a:r>
          </a:p>
        </p:txBody>
      </p:sp>
      <p:sp>
        <p:nvSpPr>
          <p:cNvPr id="17" name="Text Placeholder 4">
            <a:extLst>
              <a:ext uri="{FF2B5EF4-FFF2-40B4-BE49-F238E27FC236}">
                <a16:creationId xmlns:a16="http://schemas.microsoft.com/office/drawing/2014/main" id="{A2CDDCC0-5CE0-47BF-9A58-947FAAFE0464}"/>
              </a:ext>
            </a:extLst>
          </p:cNvPr>
          <p:cNvSpPr>
            <a:spLocks noGrp="1"/>
          </p:cNvSpPr>
          <p:nvPr>
            <p:ph type="body" sz="quarter" idx="27" hasCustomPrompt="1"/>
          </p:nvPr>
        </p:nvSpPr>
        <p:spPr>
          <a:xfrm>
            <a:off x="8331200" y="2989964"/>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CE365600-EF9A-4204-AC1D-49DA60EE0BC9}"/>
              </a:ext>
            </a:extLst>
          </p:cNvPr>
          <p:cNvSpPr>
            <a:spLocks noGrp="1"/>
          </p:cNvSpPr>
          <p:nvPr>
            <p:ph type="body" sz="quarter" idx="28" hasCustomPrompt="1"/>
          </p:nvPr>
        </p:nvSpPr>
        <p:spPr>
          <a:xfrm>
            <a:off x="8331200" y="3833815"/>
            <a:ext cx="3442157" cy="675889"/>
          </a:xfrm>
          <a:prstGeom prst="rect">
            <a:avLst/>
          </a:prstGeom>
        </p:spPr>
        <p:txBody>
          <a:bodyPr vert="horz" wrap="square" lIns="0" tIns="0" rIns="0" bIns="0" rtlCol="0" anchor="ctr">
            <a:noAutofit/>
          </a:bodyPr>
          <a:lstStyle>
            <a:lvl2pPr>
              <a:defRPr lang="en-US" sz="1400" b="0" dirty="0"/>
            </a:lvl2pPr>
          </a:lstStyle>
          <a:p>
            <a:pPr lvl="1">
              <a:buFont typeface="Arial" panose="020B0604020202020204" pitchFamily="34" charset="0"/>
            </a:pPr>
            <a:r>
              <a:rPr lang="en-US" dirty="0"/>
              <a:t>Body copy Segoe UI Regular 14/18. The quick brown fox jumps over the lazy dog. </a:t>
            </a:r>
          </a:p>
        </p:txBody>
      </p:sp>
      <p:sp>
        <p:nvSpPr>
          <p:cNvPr id="21" name="Text Placeholder 4">
            <a:extLst>
              <a:ext uri="{FF2B5EF4-FFF2-40B4-BE49-F238E27FC236}">
                <a16:creationId xmlns:a16="http://schemas.microsoft.com/office/drawing/2014/main" id="{7C988AC2-C93F-4C50-A6B6-35E8D243E2D3}"/>
              </a:ext>
            </a:extLst>
          </p:cNvPr>
          <p:cNvSpPr>
            <a:spLocks noGrp="1"/>
          </p:cNvSpPr>
          <p:nvPr>
            <p:ph type="body" sz="quarter" idx="29" hasCustomPrompt="1"/>
          </p:nvPr>
        </p:nvSpPr>
        <p:spPr>
          <a:xfrm>
            <a:off x="8331200" y="4677668"/>
            <a:ext cx="3442157" cy="675889"/>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400" b="0">
                <a:solidFill>
                  <a:schemeClr val="tx1"/>
                </a:solidFill>
              </a:defRPr>
            </a:lvl2pPr>
            <a:lvl3pPr marL="448193" indent="0">
              <a:buNone/>
              <a:defRPr/>
            </a:lvl3pPr>
            <a:lvl4pPr marL="672290" indent="0">
              <a:buNone/>
              <a:defRPr/>
            </a:lvl4pPr>
            <a:lvl5pPr marL="896386" indent="0">
              <a:buNone/>
              <a:defRPr/>
            </a:lvl5pPr>
          </a:lstStyle>
          <a:p>
            <a:pPr lvl="1">
              <a:buFont typeface="Arial" panose="020B0604020202020204" pitchFamily="34" charset="0"/>
            </a:pPr>
            <a:r>
              <a:rPr lang="en-US" dirty="0"/>
              <a:t>Body copy Segoe UI Regular 14/18. The quick brown fox jumps over the lazy dog. </a:t>
            </a:r>
          </a:p>
        </p:txBody>
      </p:sp>
      <p:sp>
        <p:nvSpPr>
          <p:cNvPr id="6" name="Footer Placeholder 1">
            <a:extLst>
              <a:ext uri="{FF2B5EF4-FFF2-40B4-BE49-F238E27FC236}">
                <a16:creationId xmlns:a16="http://schemas.microsoft.com/office/drawing/2014/main" id="{20AEC5E9-15FA-4088-BD82-723F6A9F15A1}"/>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97870291"/>
      </p:ext>
    </p:extLst>
  </p:cSld>
  <p:clrMapOvr>
    <a:masterClrMapping/>
  </p:clrMapOvr>
  <p:transition>
    <p:fade/>
  </p:transition>
  <p:extLst>
    <p:ext uri="{DCECCB84-F9BA-43D5-87BE-67443E8EF086}">
      <p15:sldGuideLst xmlns:p15="http://schemas.microsoft.com/office/powerpoint/2012/main">
        <p15:guide id="1" pos="1728">
          <p15:clr>
            <a:srgbClr val="FBAE40"/>
          </p15:clr>
        </p15:guide>
        <p15:guide id="2" pos="228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2"/>
        </a:solidFill>
        <a:effectLst/>
      </p:bgPr>
    </p:bg>
    <p:spTree>
      <p:nvGrpSpPr>
        <p:cNvPr id="1" name=""/>
        <p:cNvGrpSpPr/>
        <p:nvPr/>
      </p:nvGrpSpPr>
      <p:grpSpPr>
        <a:xfrm>
          <a:off x="0" y="0"/>
          <a:ext cx="0" cy="0"/>
          <a:chOff x="0" y="0"/>
          <a:chExt cx="0" cy="0"/>
        </a:xfrm>
      </p:grpSpPr>
      <p:sp>
        <p:nvSpPr>
          <p:cNvPr id="15" name="Title 1">
            <a:extLst>
              <a:ext uri="{FF2B5EF4-FFF2-40B4-BE49-F238E27FC236}">
                <a16:creationId xmlns:a16="http://schemas.microsoft.com/office/drawing/2014/main" id="{FDD3BB94-DC99-244C-91E3-A9764AF2671E}"/>
              </a:ext>
            </a:extLst>
          </p:cNvPr>
          <p:cNvSpPr>
            <a:spLocks noGrp="1"/>
          </p:cNvSpPr>
          <p:nvPr>
            <p:ph type="title" hasCustomPrompt="1"/>
          </p:nvPr>
        </p:nvSpPr>
        <p:spPr>
          <a:xfrm>
            <a:off x="428681" y="2355850"/>
            <a:ext cx="9630389" cy="958850"/>
          </a:xfrm>
          <a:prstGeom prst="rect">
            <a:avLst/>
          </a:prstGeom>
          <a:noFill/>
        </p:spPr>
        <p:txBody>
          <a:bodyPr lIns="0" tIns="0" rIns="0" bIns="0" anchor="b" anchorCtr="0"/>
          <a:lstStyle>
            <a:lvl1pPr>
              <a:defRPr sz="3600" strike="noStrike" spc="-49" baseline="0">
                <a:solidFill>
                  <a:schemeClr val="bg2"/>
                </a:solidFill>
              </a:defRPr>
            </a:lvl1pPr>
          </a:lstStyle>
          <a:p>
            <a:r>
              <a:rPr lang="en-US" dirty="0"/>
              <a:t>Dynamics 365 title</a:t>
            </a:r>
          </a:p>
        </p:txBody>
      </p:sp>
      <p:sp>
        <p:nvSpPr>
          <p:cNvPr id="16" name="Text Placeholder 10">
            <a:extLst>
              <a:ext uri="{FF2B5EF4-FFF2-40B4-BE49-F238E27FC236}">
                <a16:creationId xmlns:a16="http://schemas.microsoft.com/office/drawing/2014/main" id="{63FCEA3C-C822-5A4A-9561-695239EA77C3}"/>
              </a:ext>
            </a:extLst>
          </p:cNvPr>
          <p:cNvSpPr>
            <a:spLocks noGrp="1"/>
          </p:cNvSpPr>
          <p:nvPr>
            <p:ph type="body" sz="quarter" idx="15" hasCustomPrompt="1"/>
          </p:nvPr>
        </p:nvSpPr>
        <p:spPr>
          <a:xfrm>
            <a:off x="442466" y="3578225"/>
            <a:ext cx="9602819" cy="646331"/>
          </a:xfrm>
          <a:prstGeom prst="rect">
            <a:avLst/>
          </a:prstGeom>
        </p:spPr>
        <p:txBody>
          <a:bodyPr lIns="0" rIns="0"/>
          <a:lstStyle>
            <a:lvl1pPr>
              <a:defRPr sz="1800">
                <a:solidFill>
                  <a:schemeClr val="bg2"/>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4" name="Picture 3" descr="Microsoft Dynamics 365 logo">
            <a:extLst>
              <a:ext uri="{FF2B5EF4-FFF2-40B4-BE49-F238E27FC236}">
                <a16:creationId xmlns:a16="http://schemas.microsoft.com/office/drawing/2014/main" id="{DB53BE96-AC31-4DB0-9581-075E58B08535}"/>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3" name="Footer Placeholder 1">
            <a:extLst>
              <a:ext uri="{FF2B5EF4-FFF2-40B4-BE49-F238E27FC236}">
                <a16:creationId xmlns:a16="http://schemas.microsoft.com/office/drawing/2014/main" id="{0AA712FF-FC9D-46B5-A459-E64B25CB6DF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122936248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option 3">
    <p:spTree>
      <p:nvGrpSpPr>
        <p:cNvPr id="1" name=""/>
        <p:cNvGrpSpPr/>
        <p:nvPr/>
      </p:nvGrpSpPr>
      <p:grpSpPr>
        <a:xfrm>
          <a:off x="0" y="0"/>
          <a:ext cx="0" cy="0"/>
          <a:chOff x="0" y="0"/>
          <a:chExt cx="0" cy="0"/>
        </a:xfrm>
      </p:grpSpPr>
      <p:sp>
        <p:nvSpPr>
          <p:cNvPr id="29" name="Title 28">
            <a:extLst>
              <a:ext uri="{FF2B5EF4-FFF2-40B4-BE49-F238E27FC236}">
                <a16:creationId xmlns:a16="http://schemas.microsoft.com/office/drawing/2014/main" id="{DB14B4B7-6595-4F80-A720-AEE6406FDDDB}"/>
              </a:ext>
            </a:extLst>
          </p:cNvPr>
          <p:cNvSpPr>
            <a:spLocks noGrp="1"/>
          </p:cNvSpPr>
          <p:nvPr>
            <p:ph type="title" hasCustomPrompt="1"/>
          </p:nvPr>
        </p:nvSpPr>
        <p:spPr/>
        <p:txBody>
          <a:bodyPr/>
          <a:lstStyle/>
          <a:p>
            <a:r>
              <a:rPr lang="en-US" dirty="0"/>
              <a:t>Text layout three columns images and text</a:t>
            </a:r>
          </a:p>
        </p:txBody>
      </p:sp>
      <p:sp>
        <p:nvSpPr>
          <p:cNvPr id="16" name="Rectangle 15">
            <a:extLst>
              <a:ext uri="{FF2B5EF4-FFF2-40B4-BE49-F238E27FC236}">
                <a16:creationId xmlns:a16="http://schemas.microsoft.com/office/drawing/2014/main" id="{A6AC17A7-7CAA-4CA5-89CD-184D76C19F56}"/>
              </a:ext>
              <a:ext uri="{C183D7F6-B498-43B3-948B-1728B52AA6E4}">
                <adec:decorative xmlns:adec="http://schemas.microsoft.com/office/drawing/2017/decorative" val="1"/>
              </a:ext>
            </a:extLst>
          </p:cNvPr>
          <p:cNvSpPr/>
          <p:nvPr userDrawn="1"/>
        </p:nvSpPr>
        <p:spPr bwMode="auto">
          <a:xfrm>
            <a:off x="468134" y="1456896"/>
            <a:ext cx="3603442" cy="304366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E501F238-570E-E648-9E57-DAA86A7A8ED3}"/>
              </a:ext>
              <a:ext uri="{C183D7F6-B498-43B3-948B-1728B52AA6E4}">
                <adec:decorative xmlns:adec="http://schemas.microsoft.com/office/drawing/2017/decorative" val="1"/>
              </a:ext>
            </a:extLst>
          </p:cNvPr>
          <p:cNvSpPr>
            <a:spLocks noGrp="1"/>
          </p:cNvSpPr>
          <p:nvPr>
            <p:ph type="pic" sz="quarter" idx="21" hasCustomPrompt="1"/>
          </p:nvPr>
        </p:nvSpPr>
        <p:spPr>
          <a:xfrm>
            <a:off x="592758"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19" name="Text Placeholder 4">
            <a:extLst>
              <a:ext uri="{FF2B5EF4-FFF2-40B4-BE49-F238E27FC236}">
                <a16:creationId xmlns:a16="http://schemas.microsoft.com/office/drawing/2014/main" id="{F22038DD-9076-B34B-B54A-107DF3F024EE}"/>
              </a:ext>
            </a:extLst>
          </p:cNvPr>
          <p:cNvSpPr>
            <a:spLocks noGrp="1"/>
          </p:cNvSpPr>
          <p:nvPr>
            <p:ph type="body" sz="quarter" idx="17" hasCustomPrompt="1"/>
          </p:nvPr>
        </p:nvSpPr>
        <p:spPr>
          <a:xfrm>
            <a:off x="418643" y="4889029"/>
            <a:ext cx="365293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3" name="Rectangle 2">
            <a:extLst>
              <a:ext uri="{FF2B5EF4-FFF2-40B4-BE49-F238E27FC236}">
                <a16:creationId xmlns:a16="http://schemas.microsoft.com/office/drawing/2014/main" id="{7A2E6301-6404-4EF3-A39A-8E79FFA3C974}"/>
              </a:ext>
              <a:ext uri="{C183D7F6-B498-43B3-948B-1728B52AA6E4}">
                <adec:decorative xmlns:adec="http://schemas.microsoft.com/office/drawing/2017/decorative" val="1"/>
              </a:ext>
            </a:extLst>
          </p:cNvPr>
          <p:cNvSpPr/>
          <p:nvPr userDrawn="1"/>
        </p:nvSpPr>
        <p:spPr bwMode="auto">
          <a:xfrm>
            <a:off x="4308909" y="1456896"/>
            <a:ext cx="3603442" cy="304366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1" name="Picture Placeholder 7">
            <a:extLst>
              <a:ext uri="{FF2B5EF4-FFF2-40B4-BE49-F238E27FC236}">
                <a16:creationId xmlns:a16="http://schemas.microsoft.com/office/drawing/2014/main" id="{1BE65963-6DE8-471D-88DB-2FC78087003C}"/>
              </a:ext>
              <a:ext uri="{C183D7F6-B498-43B3-948B-1728B52AA6E4}">
                <adec:decorative xmlns:adec="http://schemas.microsoft.com/office/drawing/2017/decorative" val="1"/>
              </a:ext>
            </a:extLst>
          </p:cNvPr>
          <p:cNvSpPr>
            <a:spLocks noGrp="1"/>
          </p:cNvSpPr>
          <p:nvPr>
            <p:ph type="pic" sz="quarter" idx="26" hasCustomPrompt="1"/>
          </p:nvPr>
        </p:nvSpPr>
        <p:spPr>
          <a:xfrm>
            <a:off x="4433534"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1" name="Text Placeholder 4">
            <a:extLst>
              <a:ext uri="{FF2B5EF4-FFF2-40B4-BE49-F238E27FC236}">
                <a16:creationId xmlns:a16="http://schemas.microsoft.com/office/drawing/2014/main" id="{B0C89B53-FA50-F248-AD0B-933DE098D70A}"/>
              </a:ext>
            </a:extLst>
          </p:cNvPr>
          <p:cNvSpPr>
            <a:spLocks noGrp="1"/>
          </p:cNvSpPr>
          <p:nvPr>
            <p:ph type="body" sz="quarter" idx="24" hasCustomPrompt="1"/>
          </p:nvPr>
        </p:nvSpPr>
        <p:spPr>
          <a:xfrm>
            <a:off x="4293969"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7" name="Rectangle 16">
            <a:extLst>
              <a:ext uri="{FF2B5EF4-FFF2-40B4-BE49-F238E27FC236}">
                <a16:creationId xmlns:a16="http://schemas.microsoft.com/office/drawing/2014/main" id="{5EC0DAC3-9E26-491C-A10D-7D086E91DB76}"/>
              </a:ext>
              <a:ext uri="{C183D7F6-B498-43B3-948B-1728B52AA6E4}">
                <adec:decorative xmlns:adec="http://schemas.microsoft.com/office/drawing/2017/decorative" val="1"/>
              </a:ext>
            </a:extLst>
          </p:cNvPr>
          <p:cNvSpPr/>
          <p:nvPr userDrawn="1"/>
        </p:nvSpPr>
        <p:spPr bwMode="auto">
          <a:xfrm>
            <a:off x="8159021" y="1456896"/>
            <a:ext cx="3603442" cy="304366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33" name="Picture Placeholder 7">
            <a:extLst>
              <a:ext uri="{FF2B5EF4-FFF2-40B4-BE49-F238E27FC236}">
                <a16:creationId xmlns:a16="http://schemas.microsoft.com/office/drawing/2014/main" id="{907DE53F-AA57-4741-9DAA-A44C19F78D30}"/>
              </a:ext>
              <a:ext uri="{C183D7F6-B498-43B3-948B-1728B52AA6E4}">
                <adec:decorative xmlns:adec="http://schemas.microsoft.com/office/drawing/2017/decorative" val="1"/>
              </a:ext>
            </a:extLst>
          </p:cNvPr>
          <p:cNvSpPr>
            <a:spLocks noGrp="1"/>
          </p:cNvSpPr>
          <p:nvPr>
            <p:ph type="pic" sz="quarter" idx="27" hasCustomPrompt="1"/>
          </p:nvPr>
        </p:nvSpPr>
        <p:spPr>
          <a:xfrm>
            <a:off x="8283647" y="1560579"/>
            <a:ext cx="3354191" cy="2836300"/>
          </a:xfrm>
          <a:prstGeom prst="rect">
            <a:avLst/>
          </a:prstGeom>
          <a:blipFill>
            <a:blip r:embed="rId2"/>
            <a:stretch>
              <a:fillRect/>
            </a:stretch>
          </a:blipFill>
          <a:ln w="19050">
            <a:noFill/>
          </a:ln>
        </p:spPr>
        <p:txBody>
          <a:bodyPr lIns="914400" rIns="91440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078" b="1" kern="1200" spc="0" baseline="0" dirty="0" smtClean="0">
                <a:solidFill>
                  <a:schemeClr val="tx1"/>
                </a:solidFill>
                <a:latin typeface="+mn-lt"/>
                <a:ea typeface="+mn-ea"/>
                <a:cs typeface="Segoe UI" panose="020B0502040204020203" pitchFamily="34" charset="0"/>
              </a:defRPr>
            </a:lvl1pPr>
          </a:lstStyle>
          <a:p>
            <a:r>
              <a:rPr lang="en-US"/>
              <a:t>Drag &amp; drop your</a:t>
            </a:r>
            <a:br>
              <a:rPr lang="en-US"/>
            </a:br>
            <a:r>
              <a:rPr lang="en-US"/>
              <a:t>photo here </a:t>
            </a:r>
            <a:br>
              <a:rPr lang="en-US"/>
            </a:br>
            <a:r>
              <a:rPr lang="en-US"/>
              <a:t>or click or tap icon</a:t>
            </a:r>
            <a:br>
              <a:rPr lang="en-US"/>
            </a:br>
            <a:r>
              <a:rPr lang="en-US"/>
              <a:t>below to insert</a:t>
            </a:r>
          </a:p>
        </p:txBody>
      </p:sp>
      <p:sp>
        <p:nvSpPr>
          <p:cNvPr id="22" name="Text Placeholder 4">
            <a:extLst>
              <a:ext uri="{FF2B5EF4-FFF2-40B4-BE49-F238E27FC236}">
                <a16:creationId xmlns:a16="http://schemas.microsoft.com/office/drawing/2014/main" id="{C11EA858-BBCA-2149-9368-C1FDBC6C8DFD}"/>
              </a:ext>
            </a:extLst>
          </p:cNvPr>
          <p:cNvSpPr>
            <a:spLocks noGrp="1"/>
          </p:cNvSpPr>
          <p:nvPr>
            <p:ph type="body" sz="quarter" idx="25" hasCustomPrompt="1"/>
          </p:nvPr>
        </p:nvSpPr>
        <p:spPr>
          <a:xfrm>
            <a:off x="8144083" y="4889029"/>
            <a:ext cx="3618381" cy="523220"/>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rgbClr val="000000"/>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 The quick brown fox jumps over the lazy dog. </a:t>
            </a:r>
          </a:p>
        </p:txBody>
      </p:sp>
      <p:sp>
        <p:nvSpPr>
          <p:cNvPr id="18" name="Text Placeholder 4">
            <a:extLst>
              <a:ext uri="{FF2B5EF4-FFF2-40B4-BE49-F238E27FC236}">
                <a16:creationId xmlns:a16="http://schemas.microsoft.com/office/drawing/2014/main" id="{6B0E7A2A-440B-4386-BA99-0E3495B2C78A}"/>
              </a:ext>
            </a:extLst>
          </p:cNvPr>
          <p:cNvSpPr>
            <a:spLocks noGrp="1"/>
          </p:cNvSpPr>
          <p:nvPr>
            <p:ph type="body" sz="quarter" idx="28" hasCustomPrompt="1"/>
          </p:nvPr>
        </p:nvSpPr>
        <p:spPr>
          <a:xfrm>
            <a:off x="418643" y="4582416"/>
            <a:ext cx="365293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0" name="Text Placeholder 4">
            <a:extLst>
              <a:ext uri="{FF2B5EF4-FFF2-40B4-BE49-F238E27FC236}">
                <a16:creationId xmlns:a16="http://schemas.microsoft.com/office/drawing/2014/main" id="{84B94875-0E5C-4E1B-9009-179D2480580A}"/>
              </a:ext>
            </a:extLst>
          </p:cNvPr>
          <p:cNvSpPr>
            <a:spLocks noGrp="1"/>
          </p:cNvSpPr>
          <p:nvPr>
            <p:ph type="body" sz="quarter" idx="29" hasCustomPrompt="1"/>
          </p:nvPr>
        </p:nvSpPr>
        <p:spPr>
          <a:xfrm>
            <a:off x="4293969"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23" name="Text Placeholder 4">
            <a:extLst>
              <a:ext uri="{FF2B5EF4-FFF2-40B4-BE49-F238E27FC236}">
                <a16:creationId xmlns:a16="http://schemas.microsoft.com/office/drawing/2014/main" id="{122C2A87-F659-470C-9A84-C24B6596BF30}"/>
              </a:ext>
            </a:extLst>
          </p:cNvPr>
          <p:cNvSpPr>
            <a:spLocks noGrp="1"/>
          </p:cNvSpPr>
          <p:nvPr>
            <p:ph type="body" sz="quarter" idx="30" hasCustomPrompt="1"/>
          </p:nvPr>
        </p:nvSpPr>
        <p:spPr>
          <a:xfrm>
            <a:off x="8144083" y="4582416"/>
            <a:ext cx="3618381"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4" name="Footer Placeholder 1">
            <a:extLst>
              <a:ext uri="{FF2B5EF4-FFF2-40B4-BE49-F238E27FC236}">
                <a16:creationId xmlns:a16="http://schemas.microsoft.com/office/drawing/2014/main" id="{078D6B2E-04FF-44FF-92BF-A50AB63F5A8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6995485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B990B4C-4B23-479D-ADA8-DD6E0658DF5A}"/>
              </a:ext>
            </a:extLst>
          </p:cNvPr>
          <p:cNvSpPr/>
          <p:nvPr userDrawn="1"/>
        </p:nvSpPr>
        <p:spPr bwMode="auto">
          <a:xfrm>
            <a:off x="1" y="2526646"/>
            <a:ext cx="9697686" cy="1784048"/>
          </a:xfrm>
          <a:prstGeom prst="rect">
            <a:avLst/>
          </a:prstGeom>
          <a:solidFill>
            <a:schemeClr val="accent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4" name="Title 35"/>
          <p:cNvSpPr>
            <a:spLocks noGrp="1"/>
          </p:cNvSpPr>
          <p:nvPr>
            <p:ph type="title" hasCustomPrompt="1"/>
          </p:nvPr>
        </p:nvSpPr>
        <p:spPr>
          <a:xfrm>
            <a:off x="418644" y="2526646"/>
            <a:ext cx="9189910" cy="1784048"/>
          </a:xfrm>
          <a:prstGeom prst="rect">
            <a:avLst/>
          </a:prstGeom>
          <a:noFill/>
        </p:spPr>
        <p:txBody>
          <a:bodyPr vert="horz" wrap="square" lIns="0" tIns="0" rIns="0" bIns="0" rtlCol="0" anchor="ctr" anchorCtr="0">
            <a:noAutofit/>
          </a:bodyPr>
          <a:lstStyle>
            <a:lvl1pPr>
              <a:defRPr lang="en-US" sz="3600" spc="-49" baseline="0" dirty="0">
                <a:solidFill>
                  <a:schemeClr val="bg1"/>
                </a:solidFill>
              </a:defRPr>
            </a:lvl1pPr>
          </a:lstStyle>
          <a:p>
            <a:pPr marL="0" lvl="0">
              <a:lnSpc>
                <a:spcPts val="5490"/>
              </a:lnSpc>
            </a:pPr>
            <a:r>
              <a:rPr lang="en-US"/>
              <a:t>Section title</a:t>
            </a:r>
          </a:p>
        </p:txBody>
      </p:sp>
      <p:sp>
        <p:nvSpPr>
          <p:cNvPr id="6" name="Rectangle 5">
            <a:extLst>
              <a:ext uri="{FF2B5EF4-FFF2-40B4-BE49-F238E27FC236}">
                <a16:creationId xmlns:a16="http://schemas.microsoft.com/office/drawing/2014/main" id="{E7A7DCD7-2A9A-4303-B73A-A8AA23BAF4B6}"/>
              </a:ext>
            </a:extLst>
          </p:cNvPr>
          <p:cNvSpPr/>
          <p:nvPr userDrawn="1"/>
        </p:nvSpPr>
        <p:spPr bwMode="auto">
          <a:xfrm>
            <a:off x="9697686" y="2526646"/>
            <a:ext cx="2082603" cy="1784048"/>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6">
            <a:extLst>
              <a:ext uri="{FF2B5EF4-FFF2-40B4-BE49-F238E27FC236}">
                <a16:creationId xmlns:a16="http://schemas.microsoft.com/office/drawing/2014/main" id="{C39A4550-468E-4965-BBF3-650AD824060F}"/>
              </a:ext>
            </a:extLst>
          </p:cNvPr>
          <p:cNvSpPr/>
          <p:nvPr userDrawn="1"/>
        </p:nvSpPr>
        <p:spPr bwMode="auto">
          <a:xfrm flipH="1">
            <a:off x="9697686"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7" name="Rectangle 6">
            <a:extLst>
              <a:ext uri="{FF2B5EF4-FFF2-40B4-BE49-F238E27FC236}">
                <a16:creationId xmlns:a16="http://schemas.microsoft.com/office/drawing/2014/main" id="{79F5CEB5-AAB3-4E98-82B0-2B2EDFAC7F19}"/>
              </a:ext>
            </a:extLst>
          </p:cNvPr>
          <p:cNvSpPr/>
          <p:nvPr userDrawn="1"/>
        </p:nvSpPr>
        <p:spPr bwMode="auto">
          <a:xfrm>
            <a:off x="11569483" y="2481083"/>
            <a:ext cx="203874" cy="1875174"/>
          </a:xfrm>
          <a:custGeom>
            <a:avLst/>
            <a:gdLst>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0 w 329334"/>
              <a:gd name="connsiteY4" fmla="*/ 861580 h 1819564"/>
              <a:gd name="connsiteX5" fmla="*/ 0 w 329334"/>
              <a:gd name="connsiteY5" fmla="*/ 0 h 1819564"/>
              <a:gd name="connsiteX0" fmla="*/ 0 w 329334"/>
              <a:gd name="connsiteY0" fmla="*/ 861580 h 1819564"/>
              <a:gd name="connsiteX1" fmla="*/ 0 w 329334"/>
              <a:gd name="connsiteY1" fmla="*/ 0 h 1819564"/>
              <a:gd name="connsiteX2" fmla="*/ 329334 w 329334"/>
              <a:gd name="connsiteY2" fmla="*/ 0 h 1819564"/>
              <a:gd name="connsiteX3" fmla="*/ 329334 w 329334"/>
              <a:gd name="connsiteY3" fmla="*/ 1819564 h 1819564"/>
              <a:gd name="connsiteX4" fmla="*/ 0 w 329334"/>
              <a:gd name="connsiteY4" fmla="*/ 1819564 h 1819564"/>
              <a:gd name="connsiteX5" fmla="*/ 91440 w 329334"/>
              <a:gd name="connsiteY5"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 name="connsiteX4" fmla="*/ 91440 w 329334"/>
              <a:gd name="connsiteY4" fmla="*/ 953020 h 1819564"/>
              <a:gd name="connsiteX0" fmla="*/ 0 w 329334"/>
              <a:gd name="connsiteY0" fmla="*/ 0 h 1819564"/>
              <a:gd name="connsiteX1" fmla="*/ 329334 w 329334"/>
              <a:gd name="connsiteY1" fmla="*/ 0 h 1819564"/>
              <a:gd name="connsiteX2" fmla="*/ 329334 w 329334"/>
              <a:gd name="connsiteY2" fmla="*/ 1819564 h 1819564"/>
              <a:gd name="connsiteX3" fmla="*/ 0 w 329334"/>
              <a:gd name="connsiteY3" fmla="*/ 1819564 h 1819564"/>
            </a:gdLst>
            <a:ahLst/>
            <a:cxnLst>
              <a:cxn ang="0">
                <a:pos x="connsiteX0" y="connsiteY0"/>
              </a:cxn>
              <a:cxn ang="0">
                <a:pos x="connsiteX1" y="connsiteY1"/>
              </a:cxn>
              <a:cxn ang="0">
                <a:pos x="connsiteX2" y="connsiteY2"/>
              </a:cxn>
              <a:cxn ang="0">
                <a:pos x="connsiteX3" y="connsiteY3"/>
              </a:cxn>
            </a:cxnLst>
            <a:rect l="l" t="t" r="r" b="b"/>
            <a:pathLst>
              <a:path w="329334" h="1819564">
                <a:moveTo>
                  <a:pt x="0" y="0"/>
                </a:moveTo>
                <a:lnTo>
                  <a:pt x="329334" y="0"/>
                </a:lnTo>
                <a:lnTo>
                  <a:pt x="329334" y="1819564"/>
                </a:lnTo>
                <a:lnTo>
                  <a:pt x="0" y="1819564"/>
                </a:lnTo>
              </a:path>
            </a:pathLst>
          </a:custGeom>
          <a:noFill/>
          <a:ln w="19050" cap="sq">
            <a:solidFill>
              <a:schemeClr val="accent2"/>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2" name="Picture Placeholder 11">
            <a:extLst>
              <a:ext uri="{FF2B5EF4-FFF2-40B4-BE49-F238E27FC236}">
                <a16:creationId xmlns:a16="http://schemas.microsoft.com/office/drawing/2014/main" id="{A0F18A81-5AF1-41EB-B335-9EF67062969B}"/>
              </a:ext>
            </a:extLst>
          </p:cNvPr>
          <p:cNvSpPr>
            <a:spLocks noGrp="1"/>
          </p:cNvSpPr>
          <p:nvPr>
            <p:ph type="pic" sz="quarter" idx="10"/>
          </p:nvPr>
        </p:nvSpPr>
        <p:spPr>
          <a:xfrm>
            <a:off x="10098361" y="2777952"/>
            <a:ext cx="1281254" cy="1281436"/>
          </a:xfrm>
          <a:prstGeom prst="rect">
            <a:avLst/>
          </a:prstGeom>
        </p:spPr>
        <p:txBody>
          <a:bodyPr anchor="ctr">
            <a:noAutofit/>
          </a:bodyPr>
          <a:lstStyle>
            <a:lvl1pPr algn="ctr">
              <a:defRPr/>
            </a:lvl1pPr>
          </a:lstStyle>
          <a:p>
            <a:endParaRPr lang="en-US"/>
          </a:p>
        </p:txBody>
      </p:sp>
      <p:sp>
        <p:nvSpPr>
          <p:cNvPr id="5" name="Footer Placeholder 1">
            <a:extLst>
              <a:ext uri="{FF2B5EF4-FFF2-40B4-BE49-F238E27FC236}">
                <a16:creationId xmlns:a16="http://schemas.microsoft.com/office/drawing/2014/main" id="{53F6734B-2BB9-44E4-A8BF-B0683C3D0A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64039343"/>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7"/>
            <a:ext cx="5579310" cy="307777"/>
          </a:xfrm>
          <a:prstGeom prst="rect">
            <a:avLst/>
          </a:prstGeom>
        </p:spPr>
        <p:txBody>
          <a:bodyPr wrap="square" lIns="0" tIns="0" rIns="0" bIns="0">
            <a:spAutoFit/>
          </a:bodyPr>
          <a:lstStyle>
            <a:lvl1pPr marL="0" indent="0">
              <a:lnSpc>
                <a:spcPts val="2353"/>
              </a:lnSpc>
              <a:buNone/>
              <a:defRPr lang="en-US" sz="20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0" name="Text Placeholder 4">
            <a:extLst>
              <a:ext uri="{FF2B5EF4-FFF2-40B4-BE49-F238E27FC236}">
                <a16:creationId xmlns:a16="http://schemas.microsoft.com/office/drawing/2014/main" id="{2274B3EB-A97B-4219-A55A-84453528FE77}"/>
              </a:ext>
            </a:extLst>
          </p:cNvPr>
          <p:cNvSpPr>
            <a:spLocks noGrp="1"/>
          </p:cNvSpPr>
          <p:nvPr>
            <p:ph type="body" sz="quarter" idx="45" hasCustomPrompt="1"/>
          </p:nvPr>
        </p:nvSpPr>
        <p:spPr>
          <a:xfrm>
            <a:off x="418643" y="2161629"/>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474101"/>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6B19B2E5-E29A-4169-8CDD-80FC79D1C862}"/>
              </a:ext>
            </a:extLst>
          </p:cNvPr>
          <p:cNvSpPr>
            <a:spLocks noGrp="1"/>
          </p:cNvSpPr>
          <p:nvPr>
            <p:ph type="body" sz="quarter" idx="46" hasCustomPrompt="1"/>
          </p:nvPr>
        </p:nvSpPr>
        <p:spPr>
          <a:xfrm>
            <a:off x="418643" y="3628878"/>
            <a:ext cx="5579309" cy="338554"/>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accent4"/>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Paragraph title Segoe UI </a:t>
            </a:r>
            <a:r>
              <a:rPr lang="en-US" dirty="0" err="1"/>
              <a:t>Semibold</a:t>
            </a:r>
            <a:r>
              <a:rPr lang="en-US" dirty="0"/>
              <a:t> 14/18</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929012"/>
            <a:ext cx="5579310" cy="76700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a:t>Body copy Segoe UI Regular 14/18. The quick brown fox jumps over the lazy dog. The quick brown fox jumps over the lazy dog. The quick brown fox jumps over the lazy dog.</a:t>
            </a: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229842" y="440494"/>
            <a:ext cx="5973053" cy="5084006"/>
          </a:xfrm>
          <a:prstGeom prst="rect">
            <a:avLst/>
          </a:prstGeom>
          <a:blipFill>
            <a:blip r:embed="rId2"/>
            <a:stretch>
              <a:fillRect t="-12412" b="-12412"/>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Footer Placeholder 1">
            <a:extLst>
              <a:ext uri="{FF2B5EF4-FFF2-40B4-BE49-F238E27FC236}">
                <a16:creationId xmlns:a16="http://schemas.microsoft.com/office/drawing/2014/main" id="{C06943B8-583F-41EC-BDD0-C4B2F2271C0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18741288"/>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with bullet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2268946"/>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418644" y="300634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3158965"/>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418644" y="3896362"/>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418644" y="4048984"/>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418644" y="4786381"/>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418644" y="4939001"/>
            <a:ext cx="5579310"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56B6D240-D672-4F0A-95ED-D92FC8351E6D}"/>
              </a:ext>
              <a:ext uri="{C183D7F6-B498-43B3-948B-1728B52AA6E4}">
                <adec:decorative xmlns:adec="http://schemas.microsoft.com/office/drawing/2017/decorative" val="1"/>
              </a:ext>
            </a:extLst>
          </p:cNvPr>
          <p:cNvSpPr/>
          <p:nvPr userDrawn="1"/>
        </p:nvSpPr>
        <p:spPr bwMode="auto">
          <a:xfrm>
            <a:off x="6229842" y="1456897"/>
            <a:ext cx="5543514" cy="4066880"/>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Picture Placeholder 7">
            <a:extLst>
              <a:ext uri="{FF2B5EF4-FFF2-40B4-BE49-F238E27FC236}">
                <a16:creationId xmlns:a16="http://schemas.microsoft.com/office/drawing/2014/main" id="{CA973F78-0779-41C2-98B4-4547D2CD7C11}"/>
              </a:ext>
              <a:ext uri="{C183D7F6-B498-43B3-948B-1728B52AA6E4}">
                <adec:decorative xmlns:adec="http://schemas.microsoft.com/office/drawing/2017/decorative" val="1"/>
              </a:ext>
            </a:extLst>
          </p:cNvPr>
          <p:cNvSpPr>
            <a:spLocks noGrp="1"/>
          </p:cNvSpPr>
          <p:nvPr>
            <p:ph type="pic" sz="quarter" idx="47" hasCustomPrompt="1"/>
          </p:nvPr>
        </p:nvSpPr>
        <p:spPr>
          <a:xfrm>
            <a:off x="6349678" y="1571850"/>
            <a:ext cx="5303845" cy="3836974"/>
          </a:xfrm>
          <a:prstGeom prst="rect">
            <a:avLst/>
          </a:prstGeom>
          <a:blipFill dpi="0" rotWithShape="1">
            <a:blip r:embed="rId2"/>
            <a:srcRect/>
            <a:stretch>
              <a:fillRect t="-12167" b="-1152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41DA22E1-F19A-4866-9903-D39B8BC0754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880632262"/>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Photo layout with bullet text &amp; icons">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5543516" cy="728448"/>
          </a:xfrm>
        </p:spPr>
        <p:txBody>
          <a:bodyPr/>
          <a:lstStyle>
            <a:lvl1pPr>
              <a:defRPr>
                <a:solidFill>
                  <a:schemeClr val="tx1"/>
                </a:solidFill>
              </a:defRPr>
            </a:lvl1pPr>
          </a:lstStyle>
          <a:p>
            <a:r>
              <a:rPr lang="en-US" dirty="0"/>
              <a:t>Photo layout 1</a:t>
            </a:r>
          </a:p>
        </p:txBody>
      </p:sp>
      <p:sp>
        <p:nvSpPr>
          <p:cNvPr id="6" name="Text Placeholder 3">
            <a:extLst>
              <a:ext uri="{FF2B5EF4-FFF2-40B4-BE49-F238E27FC236}">
                <a16:creationId xmlns:a16="http://schemas.microsoft.com/office/drawing/2014/main" id="{1E56201C-07C6-4B48-97C5-8ACFF3D0A97E}"/>
              </a:ext>
            </a:extLst>
          </p:cNvPr>
          <p:cNvSpPr>
            <a:spLocks noGrp="1"/>
          </p:cNvSpPr>
          <p:nvPr>
            <p:ph type="body" sz="quarter" idx="14" hasCustomPrompt="1"/>
          </p:nvPr>
        </p:nvSpPr>
        <p:spPr>
          <a:xfrm>
            <a:off x="418644" y="1456896"/>
            <a:ext cx="5579310" cy="369332"/>
          </a:xfrm>
          <a:prstGeom prst="rect">
            <a:avLst/>
          </a:prstGeom>
        </p:spPr>
        <p:txBody>
          <a:bodyPr wrap="square" lIns="0" tIns="0" rIns="0" bIns="0" anchor="t">
            <a:spAutoFit/>
          </a:bodyPr>
          <a:lstStyle>
            <a:lvl1pPr marL="0" indent="0">
              <a:lnSpc>
                <a:spcPct val="100000"/>
              </a:lnSpc>
              <a:buNone/>
              <a:defRPr lang="en-US" sz="2400" kern="1200" spc="0" baseline="0" dirty="0">
                <a:solidFill>
                  <a:schemeClr val="tx1"/>
                </a:solidFill>
                <a:latin typeface="+mj-lt"/>
                <a:ea typeface="+mn-ea"/>
                <a:cs typeface="+mn-cs"/>
              </a:defRPr>
            </a:lvl1pPr>
            <a:lvl2pPr marL="224097" indent="0">
              <a:buNone/>
              <a:defRPr/>
            </a:lvl2pPr>
            <a:lvl3pPr marL="448193" indent="0">
              <a:buNone/>
              <a:defRPr/>
            </a:lvl3pPr>
            <a:lvl4pPr marL="672290" indent="0">
              <a:buNone/>
              <a:defRPr/>
            </a:lvl4pPr>
            <a:lvl5pPr marL="896386" indent="0">
              <a:buNone/>
              <a:defRPr/>
            </a:lvl5pPr>
          </a:lstStyle>
          <a:p>
            <a:pPr lvl="0"/>
            <a:r>
              <a:rPr lang="en-US" dirty="0"/>
              <a:t>Subhead Segoe UI </a:t>
            </a:r>
            <a:r>
              <a:rPr lang="en-US" dirty="0" err="1"/>
              <a:t>Semibold</a:t>
            </a:r>
            <a:r>
              <a:rPr lang="en-US" dirty="0"/>
              <a:t> 20/24.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1422400" y="2438351"/>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7FA17B80-9C3D-4DD7-B924-02A9E3E600E1}"/>
              </a:ext>
              <a:ext uri="{C183D7F6-B498-43B3-948B-1728B52AA6E4}">
                <adec:decorative xmlns:adec="http://schemas.microsoft.com/office/drawing/2017/decorative" val="1"/>
              </a:ext>
            </a:extLst>
          </p:cNvPr>
          <p:cNvCxnSpPr>
            <a:cxnSpLocks/>
          </p:cNvCxnSpPr>
          <p:nvPr userDrawn="1"/>
        </p:nvCxnSpPr>
        <p:spPr>
          <a:xfrm>
            <a:off x="1422400" y="3147005"/>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1422400" y="3270884"/>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3FD3D5BB-5B0F-44DE-B4B8-000A681CEA94}"/>
              </a:ext>
              <a:ext uri="{C183D7F6-B498-43B3-948B-1728B52AA6E4}">
                <adec:decorative xmlns:adec="http://schemas.microsoft.com/office/drawing/2017/decorative" val="1"/>
              </a:ext>
            </a:extLst>
          </p:cNvPr>
          <p:cNvCxnSpPr>
            <a:cxnSpLocks/>
          </p:cNvCxnSpPr>
          <p:nvPr userDrawn="1"/>
        </p:nvCxnSpPr>
        <p:spPr>
          <a:xfrm>
            <a:off x="1422400" y="3979538"/>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460A0EF6-FA0B-4D44-8315-ED90C5B93C73}"/>
              </a:ext>
            </a:extLst>
          </p:cNvPr>
          <p:cNvSpPr>
            <a:spLocks noGrp="1"/>
          </p:cNvSpPr>
          <p:nvPr>
            <p:ph type="body" sz="quarter" idx="45" hasCustomPrompt="1"/>
          </p:nvPr>
        </p:nvSpPr>
        <p:spPr>
          <a:xfrm>
            <a:off x="1422400" y="4103417"/>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A637605A-2FAC-4994-ACEC-7082FD1D75A8}"/>
              </a:ext>
              <a:ext uri="{C183D7F6-B498-43B3-948B-1728B52AA6E4}">
                <adec:decorative xmlns:adec="http://schemas.microsoft.com/office/drawing/2017/decorative" val="1"/>
              </a:ext>
            </a:extLst>
          </p:cNvPr>
          <p:cNvCxnSpPr>
            <a:cxnSpLocks/>
          </p:cNvCxnSpPr>
          <p:nvPr userDrawn="1"/>
        </p:nvCxnSpPr>
        <p:spPr>
          <a:xfrm>
            <a:off x="1422400" y="4812071"/>
            <a:ext cx="44977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5A88BE58-E914-49A7-B477-3DBF3F91D24F}"/>
              </a:ext>
            </a:extLst>
          </p:cNvPr>
          <p:cNvSpPr>
            <a:spLocks noGrp="1"/>
          </p:cNvSpPr>
          <p:nvPr>
            <p:ph type="body" sz="quarter" idx="46" hasCustomPrompt="1"/>
          </p:nvPr>
        </p:nvSpPr>
        <p:spPr>
          <a:xfrm>
            <a:off x="1422400" y="4935948"/>
            <a:ext cx="4575554" cy="584775"/>
          </a:xfrm>
          <a:prstGeom prst="rect">
            <a:avLst/>
          </a:prstGeom>
        </p:spPr>
        <p:txBody>
          <a:bodyPr lIns="0" tIns="45720" rIns="0" bIns="45720"/>
          <a:lstStyle>
            <a:lvl1pPr marL="0" indent="0">
              <a:lnSpc>
                <a:spcPct val="100000"/>
              </a:lnSpc>
              <a:spcBef>
                <a:spcPts val="0"/>
              </a:spcBef>
              <a:spcAft>
                <a:spcPts val="600"/>
              </a:spcAft>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229842" y="1457324"/>
            <a:ext cx="5973053" cy="4063399"/>
          </a:xfrm>
          <a:prstGeom prst="rect">
            <a:avLst/>
          </a:prstGeom>
          <a:blipFill>
            <a:blip r:embed="rId2"/>
            <a:stretch>
              <a:fillRect t="-33991" b="-34785"/>
            </a:stretch>
          </a:blipFill>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2" name="Footer Placeholder 1">
            <a:extLst>
              <a:ext uri="{FF2B5EF4-FFF2-40B4-BE49-F238E27FC236}">
                <a16:creationId xmlns:a16="http://schemas.microsoft.com/office/drawing/2014/main" id="{5F6EB83D-C2A5-4189-B12B-1320B6ADB9B8}"/>
              </a:ext>
            </a:extLst>
          </p:cNvPr>
          <p:cNvSpPr txBox="1">
            <a:spLocks/>
          </p:cNvSpPr>
          <p:nvPr userDrawn="1"/>
        </p:nvSpPr>
        <p:spPr>
          <a:xfrm>
            <a:off x="418644"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l"/>
            <a:r>
              <a:rPr lang="en-US" dirty="0"/>
              <a:t>© Copyright Microsoft Corporation. All rights reserved.</a:t>
            </a:r>
          </a:p>
        </p:txBody>
      </p:sp>
    </p:spTree>
    <p:extLst>
      <p:ext uri="{BB962C8B-B14F-4D97-AF65-F5344CB8AC3E}">
        <p14:creationId xmlns:p14="http://schemas.microsoft.com/office/powerpoint/2010/main" val="976341919"/>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Photo layout with 4 rows tex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4" y="440494"/>
            <a:ext cx="11354712" cy="728448"/>
          </a:xfrm>
        </p:spPr>
        <p:txBody>
          <a:bodyPr/>
          <a:lstStyle>
            <a:lvl1pPr>
              <a:defRPr>
                <a:solidFill>
                  <a:schemeClr val="tx1"/>
                </a:solidFill>
              </a:defRPr>
            </a:lvl1pPr>
          </a:lstStyle>
          <a:p>
            <a:r>
              <a:rPr lang="en-US" dirty="0"/>
              <a:t>Photo layout 1</a:t>
            </a:r>
          </a:p>
        </p:txBody>
      </p:sp>
      <p:sp>
        <p:nvSpPr>
          <p:cNvPr id="13" name="Text Placeholder 4">
            <a:extLst>
              <a:ext uri="{FF2B5EF4-FFF2-40B4-BE49-F238E27FC236}">
                <a16:creationId xmlns:a16="http://schemas.microsoft.com/office/drawing/2014/main" id="{22D1B7D7-06FD-4F28-9BBD-A26349C88491}"/>
              </a:ext>
            </a:extLst>
          </p:cNvPr>
          <p:cNvSpPr>
            <a:spLocks noGrp="1"/>
          </p:cNvSpPr>
          <p:nvPr>
            <p:ph type="body" sz="quarter" idx="47" hasCustomPrompt="1"/>
          </p:nvPr>
        </p:nvSpPr>
        <p:spPr>
          <a:xfrm>
            <a:off x="418644" y="1389750"/>
            <a:ext cx="5579310" cy="361539"/>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2000" b="0" i="0" spc="0">
                <a:solidFill>
                  <a:schemeClr val="tx1"/>
                </a:solidFill>
                <a:latin typeface="+mj-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a:t>
            </a:r>
            <a:r>
              <a:rPr lang="en-US" dirty="0" err="1"/>
              <a:t>Semibold</a:t>
            </a:r>
            <a:r>
              <a:rPr lang="en-US" dirty="0"/>
              <a:t> 18/20 </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885051"/>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5E2F051F-FAD1-40B7-AD8D-86ACA838D32B}"/>
              </a:ext>
              <a:ext uri="{C183D7F6-B498-43B3-948B-1728B52AA6E4}">
                <adec:decorative xmlns:adec="http://schemas.microsoft.com/office/drawing/2017/decorative" val="1"/>
              </a:ext>
            </a:extLst>
          </p:cNvPr>
          <p:cNvCxnSpPr>
            <a:cxnSpLocks/>
          </p:cNvCxnSpPr>
          <p:nvPr userDrawn="1"/>
        </p:nvCxnSpPr>
        <p:spPr>
          <a:xfrm>
            <a:off x="418644" y="2723597"/>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865519"/>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A8966B79-BC7C-4DB8-80D4-01380DB97330}"/>
              </a:ext>
              <a:ext uri="{C183D7F6-B498-43B3-948B-1728B52AA6E4}">
                <adec:decorative xmlns:adec="http://schemas.microsoft.com/office/drawing/2017/decorative" val="1"/>
              </a:ext>
            </a:extLst>
          </p:cNvPr>
          <p:cNvCxnSpPr>
            <a:cxnSpLocks/>
          </p:cNvCxnSpPr>
          <p:nvPr userDrawn="1"/>
        </p:nvCxnSpPr>
        <p:spPr>
          <a:xfrm>
            <a:off x="418644" y="3704065"/>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84598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E69D048A-1B0B-4837-8CE2-BD16F3AE2B1C}"/>
              </a:ext>
              <a:ext uri="{C183D7F6-B498-43B3-948B-1728B52AA6E4}">
                <adec:decorative xmlns:adec="http://schemas.microsoft.com/office/drawing/2017/decorative" val="1"/>
              </a:ext>
            </a:extLst>
          </p:cNvPr>
          <p:cNvCxnSpPr>
            <a:cxnSpLocks/>
          </p:cNvCxnSpPr>
          <p:nvPr userDrawn="1"/>
        </p:nvCxnSpPr>
        <p:spPr>
          <a:xfrm>
            <a:off x="418644" y="4684533"/>
            <a:ext cx="550149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826457"/>
            <a:ext cx="5579310" cy="696624"/>
          </a:xfrm>
          <a:prstGeom prst="rect">
            <a:avLst/>
          </a:prstGeom>
        </p:spPr>
        <p:txBody>
          <a:bodyPr lIns="0" tIns="45720" rIns="0" bIns="4572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2" name="Rectangle 1">
            <a:extLst>
              <a:ext uri="{FF2B5EF4-FFF2-40B4-BE49-F238E27FC236}">
                <a16:creationId xmlns:a16="http://schemas.microsoft.com/office/drawing/2014/main" id="{680D905E-E7A9-44EC-830B-323C290AAA27}"/>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8" b="-11778"/>
            </a:stretch>
          </a:blipFill>
          <a:ln w="19050">
            <a:noFill/>
          </a:ln>
        </p:spPr>
        <p:txBody>
          <a:bodyPr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C8DC7018-F39B-4B6A-8195-1144FFF36B8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67028065"/>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Photo layout with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8" name="Text Placeholder 4">
            <a:extLst>
              <a:ext uri="{FF2B5EF4-FFF2-40B4-BE49-F238E27FC236}">
                <a16:creationId xmlns:a16="http://schemas.microsoft.com/office/drawing/2014/main" id="{9FA36614-3522-794F-B70F-0659F06DAB3B}"/>
              </a:ext>
            </a:extLst>
          </p:cNvPr>
          <p:cNvSpPr>
            <a:spLocks noGrp="1"/>
          </p:cNvSpPr>
          <p:nvPr>
            <p:ph type="body" sz="quarter" idx="44" hasCustomPrompt="1"/>
          </p:nvPr>
        </p:nvSpPr>
        <p:spPr>
          <a:xfrm>
            <a:off x="418644" y="2511910"/>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5" name="Text Placeholder 4">
            <a:extLst>
              <a:ext uri="{FF2B5EF4-FFF2-40B4-BE49-F238E27FC236}">
                <a16:creationId xmlns:a16="http://schemas.microsoft.com/office/drawing/2014/main" id="{7C7AB201-5BBE-4D8C-A466-367843FF4F01}"/>
              </a:ext>
            </a:extLst>
          </p:cNvPr>
          <p:cNvSpPr>
            <a:spLocks noGrp="1"/>
          </p:cNvSpPr>
          <p:nvPr>
            <p:ph type="body" sz="quarter" idx="45" hasCustomPrompt="1"/>
          </p:nvPr>
        </p:nvSpPr>
        <p:spPr>
          <a:xfrm>
            <a:off x="418644" y="3566923"/>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19" name="Text Placeholder 4">
            <a:extLst>
              <a:ext uri="{FF2B5EF4-FFF2-40B4-BE49-F238E27FC236}">
                <a16:creationId xmlns:a16="http://schemas.microsoft.com/office/drawing/2014/main" id="{FAB025A3-3CCD-40EA-99F1-A41DBE40973C}"/>
              </a:ext>
            </a:extLst>
          </p:cNvPr>
          <p:cNvSpPr>
            <a:spLocks noGrp="1"/>
          </p:cNvSpPr>
          <p:nvPr>
            <p:ph type="body" sz="quarter" idx="46" hasCustomPrompt="1"/>
          </p:nvPr>
        </p:nvSpPr>
        <p:spPr>
          <a:xfrm>
            <a:off x="418644" y="4621937"/>
            <a:ext cx="5579310" cy="902563"/>
          </a:xfrm>
          <a:prstGeom prst="rect">
            <a:avLst/>
          </a:prstGeom>
          <a:solidFill>
            <a:schemeClr val="bg2"/>
          </a:solidFill>
        </p:spPr>
        <p:txBody>
          <a:bodyPr lIns="137160" tIns="91440" rIns="137160" bIns="91440" anchor="ctr">
            <a:noAutofit/>
          </a:bodyPr>
          <a:lstStyle>
            <a:lvl1pPr marL="0" indent="0">
              <a:lnSpc>
                <a:spcPct val="100000"/>
              </a:lnSpc>
              <a:spcBef>
                <a:spcPts val="0"/>
              </a:spcBef>
              <a:buFont typeface="Arial" panose="020B0604020202020204" pitchFamily="34" charset="0"/>
              <a:buNone/>
              <a:defRPr sz="16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917" b="-11779"/>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C56D26C9-E199-4EBA-8CF2-616AA349D95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2572870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5579310"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6229842" y="1456897"/>
            <a:ext cx="5543514"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6349678" y="1564130"/>
            <a:ext cx="5303845" cy="3836973"/>
          </a:xfrm>
          <a:prstGeom prst="rect">
            <a:avLst/>
          </a:prstGeom>
          <a:blipFill dpi="0" rotWithShape="1">
            <a:blip r:embed="rId2"/>
            <a:srcRect/>
            <a:stretch>
              <a:fillRect t="-11669" b="-12027"/>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EF6BF2FC-D0DF-43FB-898E-872D6CBB08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885924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Photo layout with single gray filled text box 2/3">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7"/>
            <a:ext cx="3659644" cy="4067603"/>
          </a:xfrm>
          <a:prstGeom prst="rect">
            <a:avLst/>
          </a:prstGeom>
          <a:solidFill>
            <a:schemeClr val="bg2"/>
          </a:solidFill>
        </p:spPr>
        <p:txBody>
          <a:bodyPr lIns="137160" tIns="91440" rIns="137160" bIns="91440" anchor="t">
            <a:noAutofit/>
          </a:bodyPr>
          <a:lstStyle>
            <a:lvl1pPr marL="0" indent="0">
              <a:lnSpc>
                <a:spcPct val="100000"/>
              </a:lnSpc>
              <a:spcBef>
                <a:spcPts val="0"/>
              </a:spcBef>
              <a:spcAft>
                <a:spcPts val="1200"/>
              </a:spcAft>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a:p>
            <a:pPr marL="0" marR="0" lvl="0" indent="0" algn="l" defTabSz="914367" rtl="0" eaLnBrk="1" fontAlgn="auto" latinLnBrk="0" hangingPunct="1">
              <a:lnSpc>
                <a:spcPct val="100000"/>
              </a:lnSpc>
              <a:spcBef>
                <a:spcPts val="0"/>
              </a:spcBef>
              <a:spcAft>
                <a:spcPts val="0"/>
              </a:spcAft>
              <a:buClrTx/>
              <a:buSzPct val="90000"/>
              <a:buFont typeface="Arial" panose="020B0604020202020204" pitchFamily="34" charset="0"/>
              <a:buNone/>
              <a:tabLst/>
              <a:defRPr/>
            </a:pPr>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303713" y="1456897"/>
            <a:ext cx="7469643" cy="4067604"/>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4432300" y="1564130"/>
            <a:ext cx="7221223" cy="3836974"/>
          </a:xfrm>
          <a:prstGeom prst="rect">
            <a:avLst/>
          </a:prstGeom>
          <a:blipFill dpi="0" rotWithShape="1">
            <a:blip r:embed="rId2"/>
            <a:srcRect/>
            <a:stretch>
              <a:fillRect t="-34423" b="-33990"/>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Footer Placeholder 1">
            <a:extLst>
              <a:ext uri="{FF2B5EF4-FFF2-40B4-BE49-F238E27FC236}">
                <a16:creationId xmlns:a16="http://schemas.microsoft.com/office/drawing/2014/main" id="{55197CAA-02CC-4CFA-8726-E127D7D4F56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81882396"/>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Photo layout with text in vertical layout">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79BB11B-CD9D-4B8D-B054-AE4D87B29C75}"/>
              </a:ext>
            </a:extLst>
          </p:cNvPr>
          <p:cNvSpPr>
            <a:spLocks noGrp="1"/>
          </p:cNvSpPr>
          <p:nvPr>
            <p:ph type="title" hasCustomPrompt="1"/>
          </p:nvPr>
        </p:nvSpPr>
        <p:spPr>
          <a:xfrm>
            <a:off x="418643" y="440494"/>
            <a:ext cx="11354714" cy="728448"/>
          </a:xfrm>
        </p:spPr>
        <p:txBody>
          <a:bodyPr/>
          <a:lstStyle>
            <a:lvl1pPr>
              <a:defRPr>
                <a:solidFill>
                  <a:schemeClr val="tx1"/>
                </a:solidFill>
              </a:defRPr>
            </a:lvl1pPr>
          </a:lstStyle>
          <a:p>
            <a:r>
              <a:rPr lang="en-US" dirty="0"/>
              <a:t>Photo layout 1</a:t>
            </a:r>
          </a:p>
        </p:txBody>
      </p:sp>
      <p:sp>
        <p:nvSpPr>
          <p:cNvPr id="16" name="Text Placeholder 4">
            <a:extLst>
              <a:ext uri="{FF2B5EF4-FFF2-40B4-BE49-F238E27FC236}">
                <a16:creationId xmlns:a16="http://schemas.microsoft.com/office/drawing/2014/main" id="{2B8FCD16-3426-8B48-803D-6B6E81EED213}"/>
              </a:ext>
            </a:extLst>
          </p:cNvPr>
          <p:cNvSpPr>
            <a:spLocks noGrp="1"/>
          </p:cNvSpPr>
          <p:nvPr>
            <p:ph type="body" sz="quarter" idx="42" hasCustomPrompt="1"/>
          </p:nvPr>
        </p:nvSpPr>
        <p:spPr>
          <a:xfrm>
            <a:off x="418644" y="1456899"/>
            <a:ext cx="11354712" cy="702102"/>
          </a:xfrm>
          <a:prstGeom prst="rect">
            <a:avLst/>
          </a:prstGeom>
          <a:noFill/>
        </p:spPr>
        <p:txBody>
          <a:bodyPr lIns="0" tIns="91440" rIns="0" bIns="91440" anchor="t">
            <a:noAutofit/>
          </a:bodyPr>
          <a:lstStyle>
            <a:lvl1pPr marL="0" indent="0">
              <a:lnSpc>
                <a:spcPct val="100000"/>
              </a:lnSpc>
              <a:spcBef>
                <a:spcPts val="0"/>
              </a:spcBef>
              <a:buFont typeface="Arial" panose="020B0604020202020204" pitchFamily="34" charset="0"/>
              <a:buNone/>
              <a:defRPr sz="18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r>
              <a:rPr lang="en-US" dirty="0"/>
              <a:t>Body copy Segoe UI Regular 14/18. The quick brown fox jumps over the lazy dog. The quick brown fox jumps over the lazy dog. The quick brown fox jumps over the lazy dog.</a:t>
            </a:r>
          </a:p>
        </p:txBody>
      </p:sp>
      <p:sp>
        <p:nvSpPr>
          <p:cNvPr id="3" name="Rectangle 2">
            <a:extLst>
              <a:ext uri="{FF2B5EF4-FFF2-40B4-BE49-F238E27FC236}">
                <a16:creationId xmlns:a16="http://schemas.microsoft.com/office/drawing/2014/main" id="{0F6F2449-CE4A-4880-A860-78E767F6EFFC}"/>
              </a:ext>
              <a:ext uri="{C183D7F6-B498-43B3-948B-1728B52AA6E4}">
                <adec:decorative xmlns:adec="http://schemas.microsoft.com/office/drawing/2017/decorative" val="1"/>
              </a:ext>
            </a:extLst>
          </p:cNvPr>
          <p:cNvSpPr/>
          <p:nvPr userDrawn="1"/>
        </p:nvSpPr>
        <p:spPr bwMode="auto">
          <a:xfrm>
            <a:off x="418642" y="2354883"/>
            <a:ext cx="11354714" cy="3169617"/>
          </a:xfrm>
          <a:prstGeom prst="rect">
            <a:avLst/>
          </a:prstGeom>
          <a:noFill/>
          <a:ln w="19050">
            <a:solidFill>
              <a:schemeClr val="accent4"/>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Picture Placeholder 7">
            <a:extLst>
              <a:ext uri="{FF2B5EF4-FFF2-40B4-BE49-F238E27FC236}">
                <a16:creationId xmlns:a16="http://schemas.microsoft.com/office/drawing/2014/main" id="{7193607F-5D7C-414A-BD66-EADF11B22CA7}"/>
              </a:ext>
              <a:ext uri="{C183D7F6-B498-43B3-948B-1728B52AA6E4}">
                <adec:decorative xmlns:adec="http://schemas.microsoft.com/office/drawing/2017/decorative" val="1"/>
              </a:ext>
            </a:extLst>
          </p:cNvPr>
          <p:cNvSpPr>
            <a:spLocks noGrp="1"/>
          </p:cNvSpPr>
          <p:nvPr>
            <p:ph type="pic" sz="quarter" idx="15" hasCustomPrompt="1"/>
          </p:nvPr>
        </p:nvSpPr>
        <p:spPr>
          <a:xfrm>
            <a:off x="554987" y="2494391"/>
            <a:ext cx="11082024" cy="2890599"/>
          </a:xfrm>
          <a:prstGeom prst="rect">
            <a:avLst/>
          </a:prstGeom>
          <a:blipFill dpi="0" rotWithShape="1">
            <a:blip r:embed="rId2"/>
            <a:srcRect/>
            <a:stretch>
              <a:fillRect t="-11979" b="-9425"/>
            </a:stretch>
          </a:blipFill>
          <a:ln w="19050">
            <a:noFill/>
          </a:ln>
        </p:spPr>
        <p:txBody>
          <a:bodyPr tIns="91440" anchor="ctr">
            <a:noAutofit/>
          </a:bodyPr>
          <a:lstStyle>
            <a:lvl1pPr marL="0" marR="0" indent="0" algn="ctr" defTabSz="914367"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372" b="1" kern="1200" spc="0" baseline="0" dirty="0" smtClean="0">
                <a:solidFill>
                  <a:schemeClr val="tx1"/>
                </a:solidFill>
                <a:latin typeface="+mn-lt"/>
                <a:ea typeface="+mn-ea"/>
                <a:cs typeface="Segoe UI" panose="020B0502040204020203" pitchFamily="34" charset="0"/>
              </a:defRPr>
            </a:lvl1pPr>
          </a:lstStyle>
          <a:p>
            <a:r>
              <a:rPr lang="en-US" dirty="0"/>
              <a:t>Drag &amp; drop your photo here </a:t>
            </a:r>
            <a:br>
              <a:rPr lang="en-US" dirty="0"/>
            </a:br>
            <a:r>
              <a:rPr lang="en-US" dirty="0"/>
              <a:t>or click or tap icon below </a:t>
            </a:r>
            <a:br>
              <a:rPr lang="en-US" dirty="0"/>
            </a:br>
            <a:r>
              <a:rPr lang="en-US" dirty="0"/>
              <a:t>to insert</a:t>
            </a:r>
          </a:p>
        </p:txBody>
      </p:sp>
      <p:sp>
        <p:nvSpPr>
          <p:cNvPr id="5" name="Footer Placeholder 1">
            <a:extLst>
              <a:ext uri="{FF2B5EF4-FFF2-40B4-BE49-F238E27FC236}">
                <a16:creationId xmlns:a16="http://schemas.microsoft.com/office/drawing/2014/main" id="{F058022C-C488-4C60-8FED-6334EDFD868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00994270"/>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3 with pictur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D09A9D1-6212-8B49-96D7-B3E9D17D4BAB}"/>
              </a:ext>
            </a:extLst>
          </p:cNvPr>
          <p:cNvSpPr>
            <a:spLocks noGrp="1"/>
          </p:cNvSpPr>
          <p:nvPr>
            <p:ph type="title" hasCustomPrompt="1"/>
          </p:nvPr>
        </p:nvSpPr>
        <p:spPr>
          <a:xfrm>
            <a:off x="428681" y="2159000"/>
            <a:ext cx="5428936" cy="1155700"/>
          </a:xfrm>
          <a:prstGeom prst="rect">
            <a:avLst/>
          </a:prstGeom>
          <a:noFill/>
        </p:spPr>
        <p:txBody>
          <a:bodyPr lIns="0" tIns="0" rIns="0" bIns="0" anchor="b" anchorCtr="0"/>
          <a:lstStyle>
            <a:lvl1pPr>
              <a:defRPr sz="3600" strike="noStrike" spc="-49" baseline="0">
                <a:solidFill>
                  <a:srgbClr val="000000"/>
                </a:solidFill>
              </a:defRPr>
            </a:lvl1pPr>
          </a:lstStyle>
          <a:p>
            <a:r>
              <a:rPr lang="en-US" dirty="0"/>
              <a:t>Dynamics 365 title</a:t>
            </a:r>
          </a:p>
        </p:txBody>
      </p:sp>
      <p:sp>
        <p:nvSpPr>
          <p:cNvPr id="9" name="Text Placeholder 10">
            <a:extLst>
              <a:ext uri="{FF2B5EF4-FFF2-40B4-BE49-F238E27FC236}">
                <a16:creationId xmlns:a16="http://schemas.microsoft.com/office/drawing/2014/main" id="{0881A9F1-B3A4-0742-8DAD-18EC8A78C522}"/>
              </a:ext>
            </a:extLst>
          </p:cNvPr>
          <p:cNvSpPr>
            <a:spLocks noGrp="1"/>
          </p:cNvSpPr>
          <p:nvPr>
            <p:ph type="body" sz="quarter" idx="15" hasCustomPrompt="1"/>
          </p:nvPr>
        </p:nvSpPr>
        <p:spPr>
          <a:xfrm>
            <a:off x="442466" y="3578226"/>
            <a:ext cx="5413394" cy="646331"/>
          </a:xfrm>
          <a:prstGeom prst="rect">
            <a:avLst/>
          </a:prstGeom>
        </p:spPr>
        <p:txBody>
          <a:bodyPr lIns="0" rIns="0"/>
          <a:lstStyle>
            <a:lvl1pPr>
              <a:defRPr sz="1800">
                <a:solidFill>
                  <a:srgbClr val="000000"/>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sp>
        <p:nvSpPr>
          <p:cNvPr id="7" name="Footer Placeholder 1">
            <a:extLst>
              <a:ext uri="{FF2B5EF4-FFF2-40B4-BE49-F238E27FC236}">
                <a16:creationId xmlns:a16="http://schemas.microsoft.com/office/drawing/2014/main" id="{1B6BA0D2-3614-405C-8BB6-C5242154BADB}"/>
              </a:ext>
            </a:extLst>
          </p:cNvPr>
          <p:cNvSpPr txBox="1">
            <a:spLocks/>
          </p:cNvSpPr>
          <p:nvPr userDrawn="1"/>
        </p:nvSpPr>
        <p:spPr>
          <a:xfrm>
            <a:off x="442466"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r>
              <a:rPr lang="en-US" dirty="0"/>
              <a:t>© Copyright Microsoft Corporation. All rights reserved.</a:t>
            </a:r>
          </a:p>
        </p:txBody>
      </p:sp>
      <p:pic>
        <p:nvPicPr>
          <p:cNvPr id="2" name="Picture 1" descr="Microsoft Dynamics 365 logo">
            <a:extLst>
              <a:ext uri="{FF2B5EF4-FFF2-40B4-BE49-F238E27FC236}">
                <a16:creationId xmlns:a16="http://schemas.microsoft.com/office/drawing/2014/main" id="{BAEA268A-C145-4514-A9FB-ABB4BFD74C7E}"/>
              </a:ext>
            </a:extLst>
          </p:cNvPr>
          <p:cNvPicPr>
            <a:picLocks noChangeAspect="1"/>
          </p:cNvPicPr>
          <p:nvPr userDrawn="1"/>
        </p:nvPicPr>
        <p:blipFill>
          <a:blip r:embed="rId2"/>
          <a:stretch>
            <a:fillRect/>
          </a:stretch>
        </p:blipFill>
        <p:spPr>
          <a:xfrm>
            <a:off x="146410" y="159693"/>
            <a:ext cx="3471501" cy="871754"/>
          </a:xfrm>
          <a:prstGeom prst="rect">
            <a:avLst/>
          </a:prstGeom>
        </p:spPr>
      </p:pic>
      <p:pic>
        <p:nvPicPr>
          <p:cNvPr id="5" name="Picture 4">
            <a:extLst>
              <a:ext uri="{FF2B5EF4-FFF2-40B4-BE49-F238E27FC236}">
                <a16:creationId xmlns:a16="http://schemas.microsoft.com/office/drawing/2014/main" id="{DC6ABF0C-621A-4269-9D49-2A5A3D035D10}"/>
              </a:ext>
              <a:ext uri="{C183D7F6-B498-43B3-948B-1728B52AA6E4}">
                <adec:decorative xmlns:adec="http://schemas.microsoft.com/office/drawing/2017/decorative" val="1"/>
              </a:ext>
            </a:extLst>
          </p:cNvPr>
          <p:cNvPicPr>
            <a:picLocks noChangeAspect="1"/>
          </p:cNvPicPr>
          <p:nvPr userDrawn="1"/>
        </p:nvPicPr>
        <p:blipFill>
          <a:blip r:embed="rId3"/>
          <a:stretch>
            <a:fillRect/>
          </a:stretch>
        </p:blipFill>
        <p:spPr>
          <a:xfrm>
            <a:off x="6230470" y="1"/>
            <a:ext cx="5961529" cy="6858000"/>
          </a:xfrm>
          <a:prstGeom prst="rect">
            <a:avLst/>
          </a:prstGeom>
        </p:spPr>
      </p:pic>
    </p:spTree>
    <p:extLst>
      <p:ext uri="{BB962C8B-B14F-4D97-AF65-F5344CB8AC3E}">
        <p14:creationId xmlns:p14="http://schemas.microsoft.com/office/powerpoint/2010/main" val="3842161821"/>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Demo slide with text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E9E5E14-01F2-4F10-A177-A81144B86D44}"/>
              </a:ext>
            </a:extLst>
          </p:cNvPr>
          <p:cNvSpPr>
            <a:spLocks noGrp="1"/>
          </p:cNvSpPr>
          <p:nvPr>
            <p:ph type="title"/>
          </p:nvPr>
        </p:nvSpPr>
        <p:spPr>
          <a:xfrm>
            <a:off x="418643" y="440494"/>
            <a:ext cx="11341268" cy="728448"/>
          </a:xfrm>
        </p:spPr>
        <p:txBody>
          <a:bodyPr/>
          <a:lstStyle/>
          <a:p>
            <a:r>
              <a:rPr lang="en-US" dirty="0"/>
              <a:t>Click to edit Master title style</a:t>
            </a:r>
          </a:p>
        </p:txBody>
      </p:sp>
      <p:sp>
        <p:nvSpPr>
          <p:cNvPr id="4" name="Text Placeholder 3"/>
          <p:cNvSpPr>
            <a:spLocks noGrp="1"/>
          </p:cNvSpPr>
          <p:nvPr>
            <p:ph type="body" sz="quarter" idx="10" hasCustomPrompt="1"/>
          </p:nvPr>
        </p:nvSpPr>
        <p:spPr>
          <a:xfrm>
            <a:off x="418644" y="1456898"/>
            <a:ext cx="6410781" cy="307777"/>
          </a:xfrm>
          <a:prstGeom prst="rect">
            <a:avLst/>
          </a:prstGeom>
        </p:spPr>
        <p:txBody>
          <a:bodyPr wrap="square" lIns="0" tIns="0" rIns="0" bIns="0">
            <a:spAutoFit/>
          </a:bodyPr>
          <a:lstStyle>
            <a:lvl1pPr marL="0" indent="0">
              <a:lnSpc>
                <a:spcPts val="2353"/>
              </a:lnSpc>
              <a:buNone/>
              <a:defRPr sz="2000" b="0" i="0" spc="0">
                <a:solidFill>
                  <a:schemeClr val="tx1"/>
                </a:solidFill>
                <a:latin typeface="+mj-lt"/>
              </a:defRPr>
            </a:lvl1pPr>
            <a:lvl2pPr marL="224097" indent="0">
              <a:buNone/>
              <a:defRPr/>
            </a:lvl2pPr>
            <a:lvl3pPr marL="448193" indent="0">
              <a:buNone/>
              <a:defRPr/>
            </a:lvl3pPr>
            <a:lvl4pPr marL="672290" indent="0">
              <a:buNone/>
              <a:defRPr/>
            </a:lvl4pPr>
            <a:lvl5pPr marL="896386" indent="0">
              <a:buNone/>
              <a:defRPr/>
            </a:lvl5pPr>
          </a:lstStyle>
          <a:p>
            <a:pPr lvl="0"/>
            <a:r>
              <a:rPr lang="pt-BR" dirty="0" err="1"/>
              <a:t>Large</a:t>
            </a:r>
            <a:r>
              <a:rPr lang="pt-BR" dirty="0"/>
              <a:t> </a:t>
            </a:r>
            <a:r>
              <a:rPr lang="pt-BR" dirty="0" err="1"/>
              <a:t>subhead</a:t>
            </a:r>
            <a:r>
              <a:rPr lang="pt-BR" dirty="0"/>
              <a:t> Segoe UI </a:t>
            </a:r>
            <a:r>
              <a:rPr lang="pt-BR" dirty="0" err="1"/>
              <a:t>Semibold</a:t>
            </a:r>
            <a:r>
              <a:rPr lang="pt-BR" dirty="0"/>
              <a:t> 18/20</a:t>
            </a:r>
            <a:endParaRPr lang="en-US" dirty="0"/>
          </a:p>
        </p:txBody>
      </p:sp>
      <p:sp>
        <p:nvSpPr>
          <p:cNvPr id="5" name="Text Placeholder 4"/>
          <p:cNvSpPr>
            <a:spLocks noGrp="1"/>
          </p:cNvSpPr>
          <p:nvPr>
            <p:ph type="body" sz="quarter" idx="11" hasCustomPrompt="1"/>
          </p:nvPr>
        </p:nvSpPr>
        <p:spPr>
          <a:xfrm>
            <a:off x="418643" y="1820432"/>
            <a:ext cx="6410782" cy="3704068"/>
          </a:xfrm>
          <a:prstGeom prst="rect">
            <a:avLst/>
          </a:prstGeom>
        </p:spPr>
        <p:txBody>
          <a:bodyPr lIns="0" tIns="45720" rIns="0" bIns="45720"/>
          <a:lstStyle>
            <a:lvl1pPr marL="0" indent="0">
              <a:lnSpc>
                <a:spcPct val="100000"/>
              </a:lnSpc>
              <a:spcBef>
                <a:spcPts val="0"/>
              </a:spcBef>
              <a:spcAft>
                <a:spcPts val="1200"/>
              </a:spcAft>
              <a:buFont typeface="Arial" panose="020B0604020202020204" pitchFamily="34" charset="0"/>
              <a:buNone/>
              <a:defRPr sz="1400" b="0" i="0" spc="0">
                <a:solidFill>
                  <a:schemeClr val="tx1"/>
                </a:solidFill>
                <a:latin typeface="+mn-lt"/>
              </a:defRPr>
            </a:lvl1pPr>
            <a:lvl2pPr marL="0" indent="0">
              <a:lnSpc>
                <a:spcPts val="1765"/>
              </a:lnSpc>
              <a:spcBef>
                <a:spcPts val="0"/>
              </a:spcBef>
              <a:buNone/>
              <a:defRPr sz="1372">
                <a:solidFill>
                  <a:schemeClr val="tx1"/>
                </a:solidFill>
              </a:defRPr>
            </a:lvl2pPr>
            <a:lvl3pPr marL="448193" indent="0">
              <a:buNone/>
              <a:defRPr/>
            </a:lvl3pPr>
            <a:lvl4pPr marL="672290" indent="0">
              <a:buNone/>
              <a:defRPr/>
            </a:lvl4pPr>
            <a:lvl5pPr marL="896386" indent="0">
              <a:buNone/>
              <a:defRPr/>
            </a:lvl5pPr>
          </a:lstStyle>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a:p>
            <a:pPr lvl="0"/>
            <a:r>
              <a:rPr lang="en-US" dirty="0"/>
              <a:t>Body copy Segoe UI Regular 14/18. The quick brown fox jumps over the lazy dog. The quick brown fox jumps over the lazy dog. The quick brown fox jumps over the lazy dog.</a:t>
            </a:r>
          </a:p>
        </p:txBody>
      </p:sp>
      <p:pic>
        <p:nvPicPr>
          <p:cNvPr id="11" name="Picture 10" descr="Tablet image">
            <a:extLst>
              <a:ext uri="{FF2B5EF4-FFF2-40B4-BE49-F238E27FC236}">
                <a16:creationId xmlns:a16="http://schemas.microsoft.com/office/drawing/2014/main" id="{C4B95F29-56C3-4C85-A12B-0B0BE769E70B}"/>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21206" t="13438" b="10994"/>
          <a:stretch/>
        </p:blipFill>
        <p:spPr>
          <a:xfrm>
            <a:off x="7048500" y="1452563"/>
            <a:ext cx="5143501" cy="4071937"/>
          </a:xfrm>
          <a:prstGeom prst="rect">
            <a:avLst/>
          </a:prstGeom>
        </p:spPr>
      </p:pic>
      <p:sp>
        <p:nvSpPr>
          <p:cNvPr id="12" name="Picture Placeholder 11">
            <a:extLst>
              <a:ext uri="{FF2B5EF4-FFF2-40B4-BE49-F238E27FC236}">
                <a16:creationId xmlns:a16="http://schemas.microsoft.com/office/drawing/2014/main" id="{934476FE-7091-4DE7-A55E-3EF5A6569A7D}"/>
              </a:ext>
            </a:extLst>
          </p:cNvPr>
          <p:cNvSpPr>
            <a:spLocks noGrp="1"/>
          </p:cNvSpPr>
          <p:nvPr>
            <p:ph type="pic" sz="quarter" idx="12" hasCustomPrompt="1"/>
          </p:nvPr>
        </p:nvSpPr>
        <p:spPr>
          <a:xfrm>
            <a:off x="7277100" y="1663700"/>
            <a:ext cx="4914900" cy="3603625"/>
          </a:xfrm>
          <a:prstGeom prst="rect">
            <a:avLst/>
          </a:prstGeom>
        </p:spPr>
        <p:txBody>
          <a:bodyPr anchor="ctr" anchorCtr="0">
            <a:noAutofit/>
          </a:bodyPr>
          <a:lstStyle>
            <a:lvl1pPr algn="ctr">
              <a:defRPr sz="3529">
                <a:solidFill>
                  <a:srgbClr val="000000"/>
                </a:solidFill>
              </a:defRPr>
            </a:lvl1pPr>
          </a:lstStyle>
          <a:p>
            <a:r>
              <a:rPr lang="en-US" dirty="0"/>
              <a:t>DEMO</a:t>
            </a:r>
          </a:p>
        </p:txBody>
      </p:sp>
      <p:sp>
        <p:nvSpPr>
          <p:cNvPr id="6" name="Footer Placeholder 1">
            <a:extLst>
              <a:ext uri="{FF2B5EF4-FFF2-40B4-BE49-F238E27FC236}">
                <a16:creationId xmlns:a16="http://schemas.microsoft.com/office/drawing/2014/main" id="{9DD1EFE7-3AE2-4E6F-A2DA-B6AD63EAB12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4252232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Demo slid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A9A2FC6-09D2-4CBB-A8B4-445680BD8200}"/>
              </a:ext>
            </a:extLst>
          </p:cNvPr>
          <p:cNvSpPr>
            <a:spLocks noGrp="1"/>
          </p:cNvSpPr>
          <p:nvPr>
            <p:ph type="title" hasCustomPrompt="1"/>
          </p:nvPr>
        </p:nvSpPr>
        <p:spPr/>
        <p:txBody>
          <a:bodyPr/>
          <a:lstStyle>
            <a:lvl1pPr>
              <a:defRPr/>
            </a:lvl1pPr>
          </a:lstStyle>
          <a:p>
            <a:r>
              <a:rPr lang="en-US" dirty="0"/>
              <a:t>Demo </a:t>
            </a:r>
          </a:p>
        </p:txBody>
      </p:sp>
      <p:pic>
        <p:nvPicPr>
          <p:cNvPr id="10" name="Picture 9" descr="Tablet image">
            <a:extLst>
              <a:ext uri="{FF2B5EF4-FFF2-40B4-BE49-F238E27FC236}">
                <a16:creationId xmlns:a16="http://schemas.microsoft.com/office/drawing/2014/main" id="{73CDB1EA-72FB-46B3-89D4-DEE1F2EF724A}"/>
              </a:ext>
            </a:extLst>
          </p:cNvPr>
          <p:cNvPicPr>
            <a:picLocks noChangeAspect="1"/>
          </p:cNvPicPr>
          <p:nvPr userDrawn="1"/>
        </p:nvPicPr>
        <p:blipFill rotWithShape="1">
          <a:blip r:embed="rId2" cstate="print">
            <a:extLst>
              <a:ext uri="{28A0092B-C50C-407E-A947-70E740481C1C}">
                <a14:useLocalDpi xmlns:a14="http://schemas.microsoft.com/office/drawing/2010/main"/>
              </a:ext>
            </a:extLst>
          </a:blip>
          <a:srcRect l="15023" t="13668" r="9098" b="10044"/>
          <a:stretch/>
        </p:blipFill>
        <p:spPr>
          <a:xfrm>
            <a:off x="2399822" y="1168401"/>
            <a:ext cx="7392356" cy="4356100"/>
          </a:xfrm>
          <a:prstGeom prst="rect">
            <a:avLst/>
          </a:prstGeom>
        </p:spPr>
      </p:pic>
      <p:sp>
        <p:nvSpPr>
          <p:cNvPr id="8" name="Picture Placeholder 11">
            <a:extLst>
              <a:ext uri="{FF2B5EF4-FFF2-40B4-BE49-F238E27FC236}">
                <a16:creationId xmlns:a16="http://schemas.microsoft.com/office/drawing/2014/main" id="{0473E679-3B6D-497A-A0F6-454C968B7607}"/>
              </a:ext>
            </a:extLst>
          </p:cNvPr>
          <p:cNvSpPr>
            <a:spLocks noGrp="1"/>
          </p:cNvSpPr>
          <p:nvPr>
            <p:ph type="pic" sz="quarter" idx="12" hasCustomPrompt="1"/>
          </p:nvPr>
        </p:nvSpPr>
        <p:spPr>
          <a:xfrm>
            <a:off x="2660650" y="1388269"/>
            <a:ext cx="6870700" cy="3869531"/>
          </a:xfrm>
          <a:prstGeom prst="rect">
            <a:avLst/>
          </a:prstGeom>
        </p:spPr>
        <p:txBody>
          <a:bodyPr anchor="ctr" anchorCtr="0">
            <a:noAutofit/>
          </a:bodyPr>
          <a:lstStyle>
            <a:lvl1pPr algn="ctr">
              <a:defRPr sz="3529">
                <a:solidFill>
                  <a:srgbClr val="000000"/>
                </a:solidFill>
              </a:defRPr>
            </a:lvl1pPr>
          </a:lstStyle>
          <a:p>
            <a:r>
              <a:rPr lang="en-US"/>
              <a:t>DEMO</a:t>
            </a:r>
          </a:p>
        </p:txBody>
      </p:sp>
      <p:sp>
        <p:nvSpPr>
          <p:cNvPr id="4" name="Footer Placeholder 1">
            <a:extLst>
              <a:ext uri="{FF2B5EF4-FFF2-40B4-BE49-F238E27FC236}">
                <a16:creationId xmlns:a16="http://schemas.microsoft.com/office/drawing/2014/main" id="{59B4A147-D1B7-4B10-BC9F-A628EC66D4A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094364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Chart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7"/>
          </a:xfrm>
          <a:prstGeom prst="rect">
            <a:avLst/>
          </a:prstGeom>
        </p:spPr>
        <p:txBody>
          <a:bodyPr wrap="square" lIns="0" tIns="0" rIns="0" bIns="0">
            <a:spAutoFit/>
          </a:bodyPr>
          <a:lstStyle>
            <a:lvl1pPr>
              <a:lnSpc>
                <a:spcPts val="3137"/>
              </a:lnSpc>
              <a:defRPr sz="2745">
                <a:solidFill>
                  <a:srgbClr val="000000"/>
                </a:solidFill>
              </a:defRPr>
            </a:lvl1pPr>
          </a:lstStyle>
          <a:p>
            <a:r>
              <a:rPr lang="en-US" dirty="0"/>
              <a:t>Chart examples</a:t>
            </a:r>
          </a:p>
        </p:txBody>
      </p:sp>
      <p:sp>
        <p:nvSpPr>
          <p:cNvPr id="7" name="Chart Placeholder 6"/>
          <p:cNvSpPr>
            <a:spLocks noGrp="1"/>
          </p:cNvSpPr>
          <p:nvPr>
            <p:ph type="chart" sz="quarter" idx="21"/>
          </p:nvPr>
        </p:nvSpPr>
        <p:spPr>
          <a:xfrm>
            <a:off x="419100" y="1950781"/>
            <a:ext cx="3655273"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9099" y="4794081"/>
            <a:ext cx="3666169"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9" name="Text Placeholder 4"/>
          <p:cNvSpPr>
            <a:spLocks noGrp="1"/>
          </p:cNvSpPr>
          <p:nvPr>
            <p:ph type="body" sz="quarter" idx="12" hasCustomPrompt="1"/>
          </p:nvPr>
        </p:nvSpPr>
        <p:spPr>
          <a:xfrm>
            <a:off x="419100" y="5071080"/>
            <a:ext cx="3655273" cy="307777"/>
          </a:xfrm>
          <a:prstGeom prst="rect">
            <a:avLst/>
          </a:prstGeom>
        </p:spPr>
        <p:txBody>
          <a:bodyPr lIns="0" tIns="0" rIns="0" bIns="0"/>
          <a:lstStyle>
            <a:lvl1pPr marL="0" indent="0">
              <a:lnSpc>
                <a:spcPct val="100000"/>
              </a:lnSpc>
              <a:spcBef>
                <a:spcPts val="882"/>
              </a:spcBef>
              <a:buFont typeface="Arial" panose="020B0604020202020204" pitchFamily="34" charset="0"/>
              <a:buNone/>
              <a:defRPr sz="10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a:t>Caption body copy Segoe UI Regular 10/12. The quick brown fox jumps over the lazy dog.</a:t>
            </a:r>
          </a:p>
        </p:txBody>
      </p:sp>
      <p:sp>
        <p:nvSpPr>
          <p:cNvPr id="20" name="Chart Placeholder 6"/>
          <p:cNvSpPr>
            <a:spLocks noGrp="1"/>
          </p:cNvSpPr>
          <p:nvPr>
            <p:ph type="chart" sz="quarter" idx="22"/>
          </p:nvPr>
        </p:nvSpPr>
        <p:spPr>
          <a:xfrm>
            <a:off x="4303152" y="1950781"/>
            <a:ext cx="3607487"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14044" y="4794081"/>
            <a:ext cx="3596595"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17" name="Text Placeholder 4"/>
          <p:cNvSpPr>
            <a:spLocks noGrp="1"/>
          </p:cNvSpPr>
          <p:nvPr>
            <p:ph type="body" sz="quarter" idx="18" hasCustomPrompt="1"/>
          </p:nvPr>
        </p:nvSpPr>
        <p:spPr>
          <a:xfrm>
            <a:off x="4303152" y="5071080"/>
            <a:ext cx="3607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1" name="Chart Placeholder 6"/>
          <p:cNvSpPr>
            <a:spLocks noGrp="1"/>
          </p:cNvSpPr>
          <p:nvPr>
            <p:ph type="chart" sz="quarter" idx="23"/>
          </p:nvPr>
        </p:nvSpPr>
        <p:spPr>
          <a:xfrm>
            <a:off x="8139412" y="1950781"/>
            <a:ext cx="3623051" cy="2748220"/>
          </a:xfrm>
          <a:prstGeom prst="rect">
            <a:avLst/>
          </a:prstGeom>
        </p:spPr>
        <p:txBody>
          <a:bodyPr anchor="ctr">
            <a:noAutofit/>
          </a:bodyPr>
          <a:lstStyle>
            <a:lvl1pPr marL="0" indent="0" algn="ctr">
              <a:buNone/>
              <a:defRPr sz="2353">
                <a:solidFill>
                  <a:srgbClr val="000000"/>
                </a:solidFill>
              </a:defRPr>
            </a:lvl1pPr>
          </a:lstStyle>
          <a:p>
            <a:r>
              <a:rPr lang="en-US"/>
              <a:t>Click icon to add chart</a:t>
            </a:r>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39413" y="5071080"/>
            <a:ext cx="3633487" cy="307777"/>
          </a:xfrm>
          <a:prstGeom prst="rect">
            <a:avLst/>
          </a:prstGeom>
        </p:spPr>
        <p:txBody>
          <a:bodyPr vert="horz" wrap="square" lIns="0" tIns="0" rIns="0" bIns="0" rtlCol="0">
            <a:spAutoFit/>
          </a:bodyPr>
          <a:lstStyle>
            <a:lvl1pPr>
              <a:lnSpc>
                <a:spcPct val="100000"/>
              </a:lnSpc>
              <a:tabLst/>
              <a:defRPr lang="en-US" sz="1000" b="0" i="0" spc="0" dirty="0" smtClean="0">
                <a:solidFill>
                  <a:srgbClr val="000000"/>
                </a:solidFill>
                <a:latin typeface="+mn-lt"/>
              </a:defRPr>
            </a:lvl1pPr>
          </a:lstStyle>
          <a:p>
            <a:pPr lvl="0"/>
            <a:r>
              <a:rPr lang="en-US"/>
              <a:t>Caption body copy Segoe UI Regular 10/12.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4794081"/>
            <a:ext cx="3629278" cy="230832"/>
          </a:xfrm>
          <a:prstGeom prst="rect">
            <a:avLst/>
          </a:prstGeom>
        </p:spPr>
        <p:txBody>
          <a:bodyPr lIns="0" tIns="0" rIns="0"/>
          <a:lstStyle>
            <a:lvl1pPr>
              <a:lnSpc>
                <a:spcPct val="100000"/>
              </a:lnSpc>
              <a:defRPr lang="en-US" sz="1200" b="1" kern="1200" spc="0" dirty="0" smtClean="0">
                <a:solidFill>
                  <a:srgbClr val="000000"/>
                </a:solidFill>
                <a:latin typeface="+mn-lt"/>
                <a:ea typeface="+mn-ea"/>
                <a:cs typeface="+mn-cs"/>
              </a:defRPr>
            </a:lvl1pPr>
          </a:lstStyle>
          <a:p>
            <a:pPr lvl="0"/>
            <a:r>
              <a:rPr lang="en-US" dirty="0"/>
              <a:t>Caption title Segoe UI bold 10/12. </a:t>
            </a:r>
          </a:p>
        </p:txBody>
      </p:sp>
      <p:sp>
        <p:nvSpPr>
          <p:cNvPr id="5" name="Footer Placeholder 1">
            <a:extLst>
              <a:ext uri="{FF2B5EF4-FFF2-40B4-BE49-F238E27FC236}">
                <a16:creationId xmlns:a16="http://schemas.microsoft.com/office/drawing/2014/main" id="{453ADA6D-9E40-4A03-8A63-73B6DFA34FE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4531664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9320125-45A4-4C74-9D99-B161A1AC8C9F}"/>
              </a:ext>
            </a:extLst>
          </p:cNvPr>
          <p:cNvSpPr>
            <a:spLocks noGrp="1"/>
          </p:cNvSpPr>
          <p:nvPr>
            <p:ph type="title"/>
          </p:nvPr>
        </p:nvSpPr>
        <p:spPr/>
        <p:txBody>
          <a:bodyPr/>
          <a:lstStyle/>
          <a:p>
            <a:r>
              <a:rPr lang="en-US"/>
              <a:t>Click to edit Master title style</a:t>
            </a:r>
          </a:p>
        </p:txBody>
      </p:sp>
      <p:sp>
        <p:nvSpPr>
          <p:cNvPr id="4" name="Table Placeholder 3"/>
          <p:cNvSpPr>
            <a:spLocks noGrp="1"/>
          </p:cNvSpPr>
          <p:nvPr>
            <p:ph type="tbl" sz="quarter" idx="10"/>
          </p:nvPr>
        </p:nvSpPr>
        <p:spPr>
          <a:xfrm>
            <a:off x="418644" y="1457325"/>
            <a:ext cx="11343820" cy="4067176"/>
          </a:xfrm>
          <a:prstGeom prst="rect">
            <a:avLst/>
          </a:prstGeom>
        </p:spPr>
        <p:txBody>
          <a:bodyPr anchor="ctr" anchorCtr="0"/>
          <a:lstStyle>
            <a:lvl1pPr algn="ctr">
              <a:defRPr sz="2400"/>
            </a:lvl1pPr>
          </a:lstStyle>
          <a:p>
            <a:r>
              <a:rPr lang="en-US" dirty="0"/>
              <a:t>Click icon to add table</a:t>
            </a:r>
          </a:p>
        </p:txBody>
      </p:sp>
      <p:sp>
        <p:nvSpPr>
          <p:cNvPr id="6" name="Footer Placeholder 1">
            <a:extLst>
              <a:ext uri="{FF2B5EF4-FFF2-40B4-BE49-F238E27FC236}">
                <a16:creationId xmlns:a16="http://schemas.microsoft.com/office/drawing/2014/main" id="{6A78ED9F-8DCD-4BC7-9021-4DDB0C8C43C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27641596"/>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userDrawn="1">
  <p:cSld name="Text option - 4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p:txBody>
          <a:bodyPr/>
          <a:lstStyle/>
          <a:p>
            <a:r>
              <a:rPr lang="en-US" dirty="0"/>
              <a:t>Click to edit Master title style</a:t>
            </a:r>
          </a:p>
        </p:txBody>
      </p:sp>
      <p:sp>
        <p:nvSpPr>
          <p:cNvPr id="5" name="Text Placeholder 4"/>
          <p:cNvSpPr>
            <a:spLocks noGrp="1"/>
          </p:cNvSpPr>
          <p:nvPr>
            <p:ph type="body" sz="quarter" idx="11" hasCustomPrompt="1"/>
          </p:nvPr>
        </p:nvSpPr>
        <p:spPr>
          <a:xfrm>
            <a:off x="431095" y="2740881"/>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44738245-4240-4679-8431-2218AB616298}"/>
              </a:ext>
              <a:ext uri="{C183D7F6-B498-43B3-948B-1728B52AA6E4}">
                <adec:decorative xmlns:adec="http://schemas.microsoft.com/office/drawing/2017/decorative" val="1"/>
              </a:ext>
            </a:extLst>
          </p:cNvPr>
          <p:cNvCxnSpPr>
            <a:cxnSpLocks/>
          </p:cNvCxnSpPr>
          <p:nvPr userDrawn="1"/>
        </p:nvCxnSpPr>
        <p:spPr>
          <a:xfrm>
            <a:off x="3189521"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3344578" y="2739465"/>
            <a:ext cx="2603367" cy="2785036"/>
          </a:xfrm>
          <a:prstGeom prst="rect">
            <a:avLst/>
          </a:prstGeom>
        </p:spPr>
        <p:txBody>
          <a:bodyPr lIns="0" tIns="0" rIns="0" bIns="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E9099E02-C7DB-4453-A260-90431D88E427}"/>
              </a:ext>
              <a:ext uri="{C183D7F6-B498-43B3-948B-1728B52AA6E4}">
                <adec:decorative xmlns:adec="http://schemas.microsoft.com/office/drawing/2017/decorative" val="1"/>
              </a:ext>
            </a:extLst>
          </p:cNvPr>
          <p:cNvCxnSpPr>
            <a:cxnSpLocks/>
          </p:cNvCxnSpPr>
          <p:nvPr userDrawn="1"/>
        </p:nvCxnSpPr>
        <p:spPr>
          <a:xfrm>
            <a:off x="6103006"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6258062"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DC193CAE-888D-4B82-A6DF-559BB7F55658}"/>
              </a:ext>
              <a:ext uri="{C183D7F6-B498-43B3-948B-1728B52AA6E4}">
                <adec:decorative xmlns:adec="http://schemas.microsoft.com/office/drawing/2017/decorative" val="1"/>
              </a:ext>
            </a:extLst>
          </p:cNvPr>
          <p:cNvCxnSpPr>
            <a:cxnSpLocks/>
          </p:cNvCxnSpPr>
          <p:nvPr userDrawn="1"/>
        </p:nvCxnSpPr>
        <p:spPr>
          <a:xfrm>
            <a:off x="9016490" y="2798024"/>
            <a:ext cx="0" cy="179285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9171546" y="2739465"/>
            <a:ext cx="2603367" cy="2785036"/>
          </a:xfrm>
          <a:prstGeom prst="rect">
            <a:avLst/>
          </a:prstGeom>
        </p:spPr>
        <p:txBody>
          <a:bodyPr lIns="0" tIns="0" rIns="0" bIns="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19D8CB66-B611-4CE7-A43F-AA9D9AFBFDA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7219192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Lab exercise layout - 1">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two rows</a:t>
            </a:r>
          </a:p>
        </p:txBody>
      </p:sp>
      <p:sp>
        <p:nvSpPr>
          <p:cNvPr id="5" name="Text Placeholder 4"/>
          <p:cNvSpPr>
            <a:spLocks noGrp="1"/>
          </p:cNvSpPr>
          <p:nvPr>
            <p:ph type="body" sz="quarter" idx="11" hasCustomPrompt="1"/>
          </p:nvPr>
        </p:nvSpPr>
        <p:spPr>
          <a:xfrm>
            <a:off x="1568744" y="1456896"/>
            <a:ext cx="10204614" cy="896552"/>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lvl="1"/>
            <a:r>
              <a:rPr lang="en-US" dirty="0"/>
              <a:t>Body copy Segoe UI </a:t>
            </a:r>
            <a:r>
              <a:rPr lang="en-US" dirty="0" err="1"/>
              <a:t>Semibold</a:t>
            </a:r>
            <a:r>
              <a:rPr lang="en-US" dirty="0"/>
              <a:t> 20/24. </a:t>
            </a:r>
          </a:p>
          <a:p>
            <a:pPr lvl="1"/>
            <a:r>
              <a:rPr lang="en-US" dirty="0"/>
              <a:t>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2090" y="2980724"/>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6337590" y="3517900"/>
            <a:ext cx="5435768"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6" name="Footer Placeholder 1">
            <a:extLst>
              <a:ext uri="{FF2B5EF4-FFF2-40B4-BE49-F238E27FC236}">
                <a16:creationId xmlns:a16="http://schemas.microsoft.com/office/drawing/2014/main" id="{68B75876-CF77-420E-95A4-0C529E40885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6895182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Lab exercise layout -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2006600"/>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B5425D6F-5786-43B6-A96D-5D9F5E69378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946948918"/>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Lab exercise layout - 3">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three rows</a:t>
            </a:r>
          </a:p>
        </p:txBody>
      </p:sp>
      <p:sp>
        <p:nvSpPr>
          <p:cNvPr id="14" name="Text Placeholder 4"/>
          <p:cNvSpPr>
            <a:spLocks noGrp="1"/>
          </p:cNvSpPr>
          <p:nvPr>
            <p:ph type="body" sz="quarter" idx="15" hasCustomPrompt="1"/>
          </p:nvPr>
        </p:nvSpPr>
        <p:spPr>
          <a:xfrm>
            <a:off x="418643" y="1456896"/>
            <a:ext cx="11341268" cy="537176"/>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2400" b="0">
                <a:solidFill>
                  <a:schemeClr val="tx1"/>
                </a:solidFill>
                <a:latin typeface="+mj-lt"/>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a:t>
            </a:r>
            <a:r>
              <a:rPr lang="en-US" dirty="0" err="1"/>
              <a:t>Semibold</a:t>
            </a:r>
            <a:r>
              <a:rPr lang="en-US" dirty="0"/>
              <a:t> 20/24.</a:t>
            </a:r>
          </a:p>
        </p:txBody>
      </p:sp>
      <p:sp>
        <p:nvSpPr>
          <p:cNvPr id="4" name="Text Placeholder 3">
            <a:extLst>
              <a:ext uri="{FF2B5EF4-FFF2-40B4-BE49-F238E27FC236}">
                <a16:creationId xmlns:a16="http://schemas.microsoft.com/office/drawing/2014/main" id="{F4E0FEDF-0787-478A-A851-B03CCD9001F3}"/>
              </a:ext>
            </a:extLst>
          </p:cNvPr>
          <p:cNvSpPr>
            <a:spLocks noGrp="1"/>
          </p:cNvSpPr>
          <p:nvPr>
            <p:ph type="body" sz="quarter" idx="16"/>
          </p:nvPr>
        </p:nvSpPr>
        <p:spPr>
          <a:xfrm>
            <a:off x="432089"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7" name="Text Placeholder 3">
            <a:extLst>
              <a:ext uri="{FF2B5EF4-FFF2-40B4-BE49-F238E27FC236}">
                <a16:creationId xmlns:a16="http://schemas.microsoft.com/office/drawing/2014/main" id="{225DC022-FEF0-43F5-AF4D-034F780F910E}"/>
              </a:ext>
            </a:extLst>
          </p:cNvPr>
          <p:cNvSpPr>
            <a:spLocks noGrp="1"/>
          </p:cNvSpPr>
          <p:nvPr>
            <p:ph type="body" sz="quarter" idx="17"/>
          </p:nvPr>
        </p:nvSpPr>
        <p:spPr>
          <a:xfrm>
            <a:off x="4277544"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8" name="Text Placeholder 3">
            <a:extLst>
              <a:ext uri="{FF2B5EF4-FFF2-40B4-BE49-F238E27FC236}">
                <a16:creationId xmlns:a16="http://schemas.microsoft.com/office/drawing/2014/main" id="{BAA6534B-85AD-4091-8AA3-8445CC36C8FE}"/>
              </a:ext>
            </a:extLst>
          </p:cNvPr>
          <p:cNvSpPr>
            <a:spLocks noGrp="1"/>
          </p:cNvSpPr>
          <p:nvPr>
            <p:ph type="body" sz="quarter" idx="18"/>
          </p:nvPr>
        </p:nvSpPr>
        <p:spPr>
          <a:xfrm>
            <a:off x="8123000" y="1994072"/>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9" name="Text Placeholder 3">
            <a:extLst>
              <a:ext uri="{FF2B5EF4-FFF2-40B4-BE49-F238E27FC236}">
                <a16:creationId xmlns:a16="http://schemas.microsoft.com/office/drawing/2014/main" id="{E6D80433-266B-4248-A258-DDF54D650DFC}"/>
              </a:ext>
            </a:extLst>
          </p:cNvPr>
          <p:cNvSpPr>
            <a:spLocks noGrp="1"/>
          </p:cNvSpPr>
          <p:nvPr>
            <p:ph type="body" sz="quarter" idx="19"/>
          </p:nvPr>
        </p:nvSpPr>
        <p:spPr>
          <a:xfrm>
            <a:off x="432089"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10" name="Text Placeholder 3">
            <a:extLst>
              <a:ext uri="{FF2B5EF4-FFF2-40B4-BE49-F238E27FC236}">
                <a16:creationId xmlns:a16="http://schemas.microsoft.com/office/drawing/2014/main" id="{1CFB4F84-2AE0-40B1-A3E4-5505E85C8B2E}"/>
              </a:ext>
            </a:extLst>
          </p:cNvPr>
          <p:cNvSpPr>
            <a:spLocks noGrp="1"/>
          </p:cNvSpPr>
          <p:nvPr>
            <p:ph type="body" sz="quarter" idx="20"/>
          </p:nvPr>
        </p:nvSpPr>
        <p:spPr>
          <a:xfrm>
            <a:off x="4277544"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11" name="Text Placeholder 3">
            <a:extLst>
              <a:ext uri="{FF2B5EF4-FFF2-40B4-BE49-F238E27FC236}">
                <a16:creationId xmlns:a16="http://schemas.microsoft.com/office/drawing/2014/main" id="{E6BF108F-CD54-497C-81CA-E67ED2BA7279}"/>
              </a:ext>
            </a:extLst>
          </p:cNvPr>
          <p:cNvSpPr>
            <a:spLocks noGrp="1"/>
          </p:cNvSpPr>
          <p:nvPr>
            <p:ph type="body" sz="quarter" idx="21"/>
          </p:nvPr>
        </p:nvSpPr>
        <p:spPr>
          <a:xfrm>
            <a:off x="8123000" y="3846598"/>
            <a:ext cx="3650357" cy="1685753"/>
          </a:xfrm>
          <a:prstGeom prst="rect">
            <a:avLst/>
          </a:prstGeom>
          <a:ln w="19050">
            <a:solidFill>
              <a:schemeClr val="accent4"/>
            </a:solidFill>
          </a:ln>
        </p:spPr>
        <p:txBody>
          <a:bodyPr lIns="182880" tIns="137160" rIns="182880">
            <a:noAutofit/>
          </a:bodyPr>
          <a:lstStyle>
            <a:lvl1pPr>
              <a:defRPr sz="2000">
                <a:solidFill>
                  <a:schemeClr val="accent4"/>
                </a:solidFill>
              </a:defRPr>
            </a:lvl1pPr>
            <a:lvl2pPr>
              <a:defRPr sz="1800"/>
            </a:lvl2pPr>
          </a:lstStyle>
          <a:p>
            <a:pPr lvl="0"/>
            <a:r>
              <a:rPr lang="en-US" dirty="0"/>
              <a:t>Click to edit Master text styles</a:t>
            </a:r>
          </a:p>
          <a:p>
            <a:pPr lvl="1"/>
            <a:r>
              <a:rPr lang="en-US" dirty="0"/>
              <a:t>Second level</a:t>
            </a:r>
          </a:p>
        </p:txBody>
      </p:sp>
      <p:sp>
        <p:nvSpPr>
          <p:cNvPr id="5" name="Footer Placeholder 1">
            <a:extLst>
              <a:ext uri="{FF2B5EF4-FFF2-40B4-BE49-F238E27FC236}">
                <a16:creationId xmlns:a16="http://schemas.microsoft.com/office/drawing/2014/main" id="{F2E41971-C1D5-428F-BAD7-1B3A7C763E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70788655"/>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ext layout with 5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454471"/>
            <a:ext cx="11328812" cy="369332"/>
          </a:xfrm>
          <a:prstGeom prst="rect">
            <a:avLst/>
          </a:prstGeom>
        </p:spPr>
        <p:txBody>
          <a:bodyPr vert="horz" lIns="0" tIns="0" rIns="0" bIns="0" rtlCol="0">
            <a:spAutoFit/>
          </a:bodyPr>
          <a:lstStyle>
            <a:lvl1pPr>
              <a:defRPr lang="en-US" sz="2400" dirty="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6" y="2160416"/>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2729786" y="2159000"/>
            <a:ext cx="2134053" cy="2456809"/>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6" name="Text Placeholder 4"/>
          <p:cNvSpPr>
            <a:spLocks noGrp="1"/>
          </p:cNvSpPr>
          <p:nvPr>
            <p:ph type="body" sz="quarter" idx="17" hasCustomPrompt="1"/>
          </p:nvPr>
        </p:nvSpPr>
        <p:spPr>
          <a:xfrm>
            <a:off x="502847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18" name="Text Placeholder 4"/>
          <p:cNvSpPr>
            <a:spLocks noGrp="1"/>
          </p:cNvSpPr>
          <p:nvPr>
            <p:ph type="body" sz="quarter" idx="19" hasCustomPrompt="1"/>
          </p:nvPr>
        </p:nvSpPr>
        <p:spPr>
          <a:xfrm>
            <a:off x="7327166"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9625854" y="2159000"/>
            <a:ext cx="2134053" cy="2456809"/>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BE795F1-CEE6-456B-ABC9-7B95E386339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453116902"/>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ext layout with 3 columns &amp; 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E9BCCFC-4FF6-4830-A847-5D80FC718EF3}"/>
              </a:ext>
            </a:extLst>
          </p:cNvPr>
          <p:cNvSpPr>
            <a:spLocks noGrp="1"/>
          </p:cNvSpPr>
          <p:nvPr>
            <p:ph type="title"/>
          </p:nvPr>
        </p:nvSpPr>
        <p:spPr>
          <a:xfrm>
            <a:off x="418643" y="440494"/>
            <a:ext cx="11341268" cy="680196"/>
          </a:xfrm>
        </p:spPr>
        <p:txBody>
          <a:bodyPr/>
          <a:lstStyle/>
          <a:p>
            <a:r>
              <a:rPr lang="en-US"/>
              <a:t>Click to edit Master title style</a:t>
            </a:r>
            <a:endParaRPr lang="en-US" dirty="0"/>
          </a:p>
        </p:txBody>
      </p:sp>
      <p:sp>
        <p:nvSpPr>
          <p:cNvPr id="6" name="Text Placeholder 5">
            <a:extLst>
              <a:ext uri="{FF2B5EF4-FFF2-40B4-BE49-F238E27FC236}">
                <a16:creationId xmlns:a16="http://schemas.microsoft.com/office/drawing/2014/main" id="{D9DBD290-484B-46DF-8655-98465D6EA681}"/>
              </a:ext>
            </a:extLst>
          </p:cNvPr>
          <p:cNvSpPr>
            <a:spLocks noGrp="1"/>
          </p:cNvSpPr>
          <p:nvPr>
            <p:ph type="body" sz="quarter" idx="20" hasCustomPrompt="1"/>
          </p:nvPr>
        </p:nvSpPr>
        <p:spPr>
          <a:xfrm>
            <a:off x="418643" y="1183948"/>
            <a:ext cx="11328812" cy="369332"/>
          </a:xfrm>
          <a:prstGeom prst="rect">
            <a:avLst/>
          </a:prstGeom>
        </p:spPr>
        <p:txBody>
          <a:bodyPr lIns="0" tIns="0" rIns="0" bIns="0"/>
          <a:lstStyle>
            <a:lvl1pPr>
              <a:defRPr sz="2400"/>
            </a:lvl1pPr>
          </a:lstStyle>
          <a:p>
            <a:pPr lvl="0"/>
            <a:r>
              <a:rPr lang="en-US" dirty="0"/>
              <a:t>Body copy Segoe UI </a:t>
            </a:r>
            <a:r>
              <a:rPr lang="en-US" dirty="0" err="1"/>
              <a:t>Semibold</a:t>
            </a:r>
            <a:r>
              <a:rPr lang="en-US" dirty="0"/>
              <a:t> 20/24.</a:t>
            </a:r>
          </a:p>
        </p:txBody>
      </p:sp>
      <p:sp>
        <p:nvSpPr>
          <p:cNvPr id="5" name="Text Placeholder 4"/>
          <p:cNvSpPr>
            <a:spLocks noGrp="1"/>
          </p:cNvSpPr>
          <p:nvPr>
            <p:ph type="body" sz="quarter" idx="11" hasCustomPrompt="1"/>
          </p:nvPr>
        </p:nvSpPr>
        <p:spPr>
          <a:xfrm>
            <a:off x="431095" y="216041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4" name="Text Placeholder 4"/>
          <p:cNvSpPr>
            <a:spLocks noGrp="1"/>
          </p:cNvSpPr>
          <p:nvPr>
            <p:ph type="body" sz="quarter" idx="15" hasCustomPrompt="1"/>
          </p:nvPr>
        </p:nvSpPr>
        <p:spPr>
          <a:xfrm>
            <a:off x="4316726" y="215900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dirty="0"/>
              <a:t>Paragraph title Segoe UI bold 14</a:t>
            </a:r>
          </a:p>
          <a:p>
            <a:pPr lvl="1"/>
            <a:r>
              <a:rPr lang="en-US" dirty="0"/>
              <a:t>Body copy Segoe UI Regular 14/18. The quick brown fox jumps over the lazy dog. The quick brown fox jumps over the lazy dog. The quick brown fox jumps over the lazy dog.</a:t>
            </a:r>
          </a:p>
        </p:txBody>
      </p:sp>
      <p:sp>
        <p:nvSpPr>
          <p:cNvPr id="13" name="Text Placeholder 4">
            <a:extLst>
              <a:ext uri="{FF2B5EF4-FFF2-40B4-BE49-F238E27FC236}">
                <a16:creationId xmlns:a16="http://schemas.microsoft.com/office/drawing/2014/main" id="{D4B800CD-E20F-4ADE-A8FB-C72028E17AA0}"/>
              </a:ext>
            </a:extLst>
          </p:cNvPr>
          <p:cNvSpPr>
            <a:spLocks noGrp="1"/>
          </p:cNvSpPr>
          <p:nvPr>
            <p:ph type="body" sz="quarter" idx="21" hasCustomPrompt="1"/>
          </p:nvPr>
        </p:nvSpPr>
        <p:spPr>
          <a:xfrm>
            <a:off x="8139113" y="215900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0" name="Text Placeholder 4">
            <a:extLst>
              <a:ext uri="{FF2B5EF4-FFF2-40B4-BE49-F238E27FC236}">
                <a16:creationId xmlns:a16="http://schemas.microsoft.com/office/drawing/2014/main" id="{5479F1E5-8DBD-42CA-8DB4-7162193F8C0A}"/>
              </a:ext>
            </a:extLst>
          </p:cNvPr>
          <p:cNvSpPr>
            <a:spLocks noGrp="1"/>
          </p:cNvSpPr>
          <p:nvPr>
            <p:ph type="body" sz="quarter" idx="22" hasCustomPrompt="1"/>
          </p:nvPr>
        </p:nvSpPr>
        <p:spPr>
          <a:xfrm>
            <a:off x="431095" y="3919367"/>
            <a:ext cx="363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11" name="Text Placeholder 4">
            <a:extLst>
              <a:ext uri="{FF2B5EF4-FFF2-40B4-BE49-F238E27FC236}">
                <a16:creationId xmlns:a16="http://schemas.microsoft.com/office/drawing/2014/main" id="{430DC868-B118-4581-BA96-109541166BC7}"/>
              </a:ext>
            </a:extLst>
          </p:cNvPr>
          <p:cNvSpPr>
            <a:spLocks noGrp="1"/>
          </p:cNvSpPr>
          <p:nvPr>
            <p:ph type="body" sz="quarter" idx="23" hasCustomPrompt="1"/>
          </p:nvPr>
        </p:nvSpPr>
        <p:spPr>
          <a:xfrm>
            <a:off x="4316726" y="3917951"/>
            <a:ext cx="3593787" cy="1605133"/>
          </a:xfrm>
          <a:prstGeom prst="rect">
            <a:avLst/>
          </a:prstGeom>
          <a:solidFill>
            <a:schemeClr val="bg1">
              <a:lumMod val="95000"/>
            </a:schemeClr>
          </a:solidFill>
        </p:spPr>
        <p:txBody>
          <a:bodyPr lIns="91440" tIns="91440" rIns="91440" bIns="91440">
            <a:noAutofit/>
          </a:bodyPr>
          <a:lstStyle>
            <a:lvl1pPr marL="0" indent="0">
              <a:lnSpc>
                <a:spcPct val="100000"/>
              </a:lnSpc>
              <a:spcBef>
                <a:spcPts val="200"/>
              </a:spcBef>
              <a:spcAft>
                <a:spcPts val="600"/>
              </a:spcAft>
              <a:buNone/>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sz="1400">
                <a:solidFill>
                  <a:schemeClr val="tx1"/>
                </a:solidFill>
              </a:defRPr>
            </a:lvl2pPr>
            <a:lvl3pPr marL="448193" indent="0">
              <a:buNone/>
              <a:defRPr/>
            </a:lvl3pPr>
            <a:lvl4pPr marL="672290" indent="0">
              <a:buNone/>
              <a:defRPr/>
            </a:lvl4pPr>
            <a:lvl5pPr marL="896386" indent="0">
              <a:buNone/>
              <a:defRPr/>
            </a:lvl5pPr>
          </a:lstStyle>
          <a:p>
            <a:pPr lvl="0"/>
            <a:r>
              <a:rPr lang="en-US"/>
              <a:t>Paragraph title Segoe UI bold 14</a:t>
            </a:r>
          </a:p>
          <a:p>
            <a:pPr lvl="1"/>
            <a:r>
              <a:rPr lang="en-US"/>
              <a:t>Body copy Segoe UI Regular 14/18. The quick brown fox jumps over the lazy dog. The quick brown fox jumps over the lazy dog. The quick brown fox jumps over the lazy dog.</a:t>
            </a:r>
          </a:p>
        </p:txBody>
      </p:sp>
      <p:sp>
        <p:nvSpPr>
          <p:cNvPr id="12" name="Text Placeholder 4">
            <a:extLst>
              <a:ext uri="{FF2B5EF4-FFF2-40B4-BE49-F238E27FC236}">
                <a16:creationId xmlns:a16="http://schemas.microsoft.com/office/drawing/2014/main" id="{0E392D1A-3E35-41BC-B1EF-3D6540738A56}"/>
              </a:ext>
            </a:extLst>
          </p:cNvPr>
          <p:cNvSpPr>
            <a:spLocks noGrp="1"/>
          </p:cNvSpPr>
          <p:nvPr>
            <p:ph type="body" sz="quarter" idx="24" hasCustomPrompt="1"/>
          </p:nvPr>
        </p:nvSpPr>
        <p:spPr>
          <a:xfrm>
            <a:off x="8139113" y="3917951"/>
            <a:ext cx="3633786" cy="1605133"/>
          </a:xfrm>
          <a:prstGeom prst="rect">
            <a:avLst/>
          </a:prstGeom>
          <a:solidFill>
            <a:schemeClr val="bg1">
              <a:lumMod val="95000"/>
            </a:schemeClr>
          </a:solidFill>
        </p:spPr>
        <p:txBody>
          <a:bodyPr lIns="91440" tIns="91440" rIns="91440" bIns="91440">
            <a:noAutofit/>
          </a:bodyPr>
          <a:lstStyle>
            <a:lvl1pPr marL="0" marR="0" indent="0" algn="l" defTabSz="914367" rtl="0" eaLnBrk="1" fontAlgn="auto" latinLnBrk="0" hangingPunct="1">
              <a:lnSpc>
                <a:spcPct val="100000"/>
              </a:lnSpc>
              <a:spcBef>
                <a:spcPts val="200"/>
              </a:spcBef>
              <a:spcAft>
                <a:spcPts val="600"/>
              </a:spcAft>
              <a:buClrTx/>
              <a:buSzPct val="90000"/>
              <a:buFont typeface="Wingdings" panose="05000000000000000000" pitchFamily="2" charset="2"/>
              <a:buNone/>
              <a:tabLst/>
              <a:defRPr lang="en-US" sz="1400" b="1"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200"/>
              </a:spcBef>
              <a:spcAft>
                <a:spcPts val="600"/>
              </a:spcAft>
              <a:buClrTx/>
              <a:buSzPct val="90000"/>
              <a:buFont typeface="Arial" panose="020B0604020202020204" pitchFamily="34" charset="0"/>
              <a:buNone/>
              <a:tabLst/>
              <a:defRPr lang="en-US" sz="1400" kern="1200" spc="0" baseline="0" dirty="0">
                <a:solidFill>
                  <a:schemeClr val="tx1"/>
                </a:solidFill>
                <a:latin typeface="+mn-lt"/>
                <a:ea typeface="+mn-ea"/>
                <a:cs typeface="+mn-cs"/>
              </a:defRPr>
            </a:lvl2pPr>
            <a:lvl3pPr marL="448193" indent="0">
              <a:buNone/>
              <a:defRPr/>
            </a:lvl3pPr>
            <a:lvl4pPr marL="672290" indent="0">
              <a:buNone/>
              <a:defRPr/>
            </a:lvl4pPr>
            <a:lvl5pPr marL="896386" indent="0">
              <a:buNone/>
              <a:defRPr/>
            </a:lvl5pPr>
          </a:lstStyle>
          <a:p>
            <a:pPr marL="0" marR="0" lvl="0" indent="0" algn="l" defTabSz="914367" rtl="0" eaLnBrk="1" fontAlgn="auto" latinLnBrk="0" hangingPunct="1">
              <a:lnSpc>
                <a:spcPct val="100000"/>
              </a:lnSpc>
              <a:spcBef>
                <a:spcPts val="392"/>
              </a:spcBef>
              <a:spcAft>
                <a:spcPts val="588"/>
              </a:spcAft>
              <a:buClrTx/>
              <a:buSzPct val="90000"/>
              <a:buFont typeface="Wingdings" panose="05000000000000000000" pitchFamily="2" charset="2"/>
              <a:buNone/>
              <a:tabLst/>
            </a:pPr>
            <a:r>
              <a:rPr lang="en-US" dirty="0"/>
              <a:t>Paragraph title Segoe UI bold 14</a:t>
            </a:r>
          </a:p>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28EE5F4A-1B04-4820-BD3C-7D490911B9A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4592120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4 with graphic">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F7E4AC65-3150-034F-B089-A8B21D5F2E61}"/>
              </a:ext>
            </a:extLst>
          </p:cNvPr>
          <p:cNvSpPr>
            <a:spLocks noGrp="1"/>
          </p:cNvSpPr>
          <p:nvPr>
            <p:ph type="title" hasCustomPrompt="1"/>
          </p:nvPr>
        </p:nvSpPr>
        <p:spPr>
          <a:xfrm>
            <a:off x="428681" y="2159000"/>
            <a:ext cx="5568894" cy="1155700"/>
          </a:xfrm>
          <a:prstGeom prst="rect">
            <a:avLst/>
          </a:prstGeom>
          <a:noFill/>
        </p:spPr>
        <p:txBody>
          <a:bodyPr lIns="0" tIns="0" rIns="0" bIns="0" anchor="b" anchorCtr="0"/>
          <a:lstStyle>
            <a:lvl1pPr>
              <a:defRPr sz="3600" strike="noStrike" spc="-49" baseline="0">
                <a:solidFill>
                  <a:schemeClr val="tx1"/>
                </a:solidFill>
              </a:defRPr>
            </a:lvl1pPr>
          </a:lstStyle>
          <a:p>
            <a:r>
              <a:rPr lang="en-US" dirty="0"/>
              <a:t>Dynamics 365 title</a:t>
            </a:r>
          </a:p>
        </p:txBody>
      </p:sp>
      <p:sp>
        <p:nvSpPr>
          <p:cNvPr id="6" name="Text Placeholder 10">
            <a:extLst>
              <a:ext uri="{FF2B5EF4-FFF2-40B4-BE49-F238E27FC236}">
                <a16:creationId xmlns:a16="http://schemas.microsoft.com/office/drawing/2014/main" id="{29B09652-4E45-F04D-8357-20491F718B1A}"/>
              </a:ext>
            </a:extLst>
          </p:cNvPr>
          <p:cNvSpPr>
            <a:spLocks noGrp="1"/>
          </p:cNvSpPr>
          <p:nvPr>
            <p:ph type="body" sz="quarter" idx="15" hasCustomPrompt="1"/>
          </p:nvPr>
        </p:nvSpPr>
        <p:spPr>
          <a:xfrm>
            <a:off x="442465" y="3578225"/>
            <a:ext cx="5552951" cy="646331"/>
          </a:xfrm>
          <a:prstGeom prst="rect">
            <a:avLst/>
          </a:prstGeom>
        </p:spPr>
        <p:txBody>
          <a:bodyPr lIns="0"/>
          <a:lstStyle>
            <a:lvl1pPr>
              <a:defRPr sz="1800">
                <a:solidFill>
                  <a:schemeClr val="tx1"/>
                </a:solidFill>
              </a:defRPr>
            </a:lvl1pPr>
            <a:lvl2pPr>
              <a:defRPr sz="1765">
                <a:solidFill>
                  <a:srgbClr val="000000"/>
                </a:solidFill>
              </a:defRPr>
            </a:lvl2pPr>
            <a:lvl3pPr>
              <a:defRPr sz="1372"/>
            </a:lvl3pPr>
            <a:lvl4pPr>
              <a:defRPr sz="1372"/>
            </a:lvl4pPr>
            <a:lvl5pPr>
              <a:defRPr sz="1029"/>
            </a:lvl5pPr>
          </a:lstStyle>
          <a:p>
            <a:pPr lvl="0"/>
            <a:r>
              <a:rPr lang="en-US" dirty="0"/>
              <a:t>Author name</a:t>
            </a:r>
            <a:br>
              <a:rPr lang="en-US" dirty="0"/>
            </a:br>
            <a:r>
              <a:rPr lang="en-US" dirty="0"/>
              <a:t>Date</a:t>
            </a:r>
          </a:p>
        </p:txBody>
      </p:sp>
      <p:pic>
        <p:nvPicPr>
          <p:cNvPr id="3" name="Picture 2" descr="Microsoft Dynamics 365 logo">
            <a:extLst>
              <a:ext uri="{FF2B5EF4-FFF2-40B4-BE49-F238E27FC236}">
                <a16:creationId xmlns:a16="http://schemas.microsoft.com/office/drawing/2014/main" id="{58A1BB93-1F77-4806-ABF6-B3C0CAEF2DB6}"/>
              </a:ext>
            </a:extLst>
          </p:cNvPr>
          <p:cNvPicPr>
            <a:picLocks noChangeAspect="1"/>
          </p:cNvPicPr>
          <p:nvPr userDrawn="1"/>
        </p:nvPicPr>
        <p:blipFill>
          <a:blip r:embed="rId2"/>
          <a:stretch>
            <a:fillRect/>
          </a:stretch>
        </p:blipFill>
        <p:spPr>
          <a:xfrm>
            <a:off x="146410" y="159693"/>
            <a:ext cx="3471501" cy="871754"/>
          </a:xfrm>
          <a:prstGeom prst="rect">
            <a:avLst/>
          </a:prstGeom>
        </p:spPr>
      </p:pic>
      <p:sp>
        <p:nvSpPr>
          <p:cNvPr id="25" name="Oval 24">
            <a:extLst>
              <a:ext uri="{FF2B5EF4-FFF2-40B4-BE49-F238E27FC236}">
                <a16:creationId xmlns:a16="http://schemas.microsoft.com/office/drawing/2014/main" id="{BD93E6F0-EE4D-42DC-B243-DA91E9B2196C}"/>
              </a:ext>
              <a:ext uri="{C183D7F6-B498-43B3-948B-1728B52AA6E4}">
                <adec:decorative xmlns:adec="http://schemas.microsoft.com/office/drawing/2017/decorative" val="1"/>
              </a:ext>
            </a:extLst>
          </p:cNvPr>
          <p:cNvSpPr/>
          <p:nvPr userDrawn="1"/>
        </p:nvSpPr>
        <p:spPr bwMode="auto">
          <a:xfrm>
            <a:off x="6383137" y="589416"/>
            <a:ext cx="5671978" cy="5679168"/>
          </a:xfrm>
          <a:prstGeom prst="ellipse">
            <a:avLst/>
          </a:prstGeom>
          <a:noFill/>
          <a:ln w="19050">
            <a:solidFill>
              <a:schemeClr val="bg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pic>
        <p:nvPicPr>
          <p:cNvPr id="24" name="Picture 23">
            <a:extLst>
              <a:ext uri="{FF2B5EF4-FFF2-40B4-BE49-F238E27FC236}">
                <a16:creationId xmlns:a16="http://schemas.microsoft.com/office/drawing/2014/main" id="{E860D944-463A-4008-8640-1BAEEE431EFB}"/>
              </a:ext>
              <a:ext uri="{C183D7F6-B498-43B3-948B-1728B52AA6E4}">
                <adec:decorative xmlns:adec="http://schemas.microsoft.com/office/drawing/2017/decorative" val="1"/>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l="962" t="1255" r="619" b="201"/>
          <a:stretch/>
        </p:blipFill>
        <p:spPr bwMode="ltGray">
          <a:xfrm>
            <a:off x="6694286" y="900959"/>
            <a:ext cx="5049680" cy="5056082"/>
          </a:xfrm>
          <a:custGeom>
            <a:avLst/>
            <a:gdLst>
              <a:gd name="connsiteX0" fmla="*/ 2524840 w 5049680"/>
              <a:gd name="connsiteY0" fmla="*/ 0 h 5056082"/>
              <a:gd name="connsiteX1" fmla="*/ 5049680 w 5049680"/>
              <a:gd name="connsiteY1" fmla="*/ 2528041 h 5056082"/>
              <a:gd name="connsiteX2" fmla="*/ 2524840 w 5049680"/>
              <a:gd name="connsiteY2" fmla="*/ 5056082 h 5056082"/>
              <a:gd name="connsiteX3" fmla="*/ 0 w 5049680"/>
              <a:gd name="connsiteY3" fmla="*/ 2528041 h 5056082"/>
              <a:gd name="connsiteX4" fmla="*/ 2524840 w 5049680"/>
              <a:gd name="connsiteY4" fmla="*/ 0 h 505608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49680" h="5056082">
                <a:moveTo>
                  <a:pt x="2524840" y="0"/>
                </a:moveTo>
                <a:cubicBezTo>
                  <a:pt x="3919271" y="0"/>
                  <a:pt x="5049680" y="1131843"/>
                  <a:pt x="5049680" y="2528041"/>
                </a:cubicBezTo>
                <a:cubicBezTo>
                  <a:pt x="5049680" y="3924239"/>
                  <a:pt x="3919271" y="5056082"/>
                  <a:pt x="2524840" y="5056082"/>
                </a:cubicBezTo>
                <a:cubicBezTo>
                  <a:pt x="1130409" y="5056082"/>
                  <a:pt x="0" y="3924239"/>
                  <a:pt x="0" y="2528041"/>
                </a:cubicBezTo>
                <a:cubicBezTo>
                  <a:pt x="0" y="1131843"/>
                  <a:pt x="1130409" y="0"/>
                  <a:pt x="2524840" y="0"/>
                </a:cubicBezTo>
                <a:close/>
              </a:path>
            </a:pathLst>
          </a:custGeom>
        </p:spPr>
      </p:pic>
      <p:sp>
        <p:nvSpPr>
          <p:cNvPr id="4" name="Footer Placeholder 1">
            <a:extLst>
              <a:ext uri="{FF2B5EF4-FFF2-40B4-BE49-F238E27FC236}">
                <a16:creationId xmlns:a16="http://schemas.microsoft.com/office/drawing/2014/main" id="{54FD6A87-9742-4B26-A085-EB77376E3B5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pic>
        <p:nvPicPr>
          <p:cNvPr id="7" name="Picture 6">
            <a:extLst>
              <a:ext uri="{FF2B5EF4-FFF2-40B4-BE49-F238E27FC236}">
                <a16:creationId xmlns:a16="http://schemas.microsoft.com/office/drawing/2014/main" id="{0E57E332-DB0C-455C-A586-71341D26BDE7}"/>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7669980" y="2026158"/>
            <a:ext cx="3098292" cy="2805684"/>
          </a:xfrm>
          <a:prstGeom prst="rect">
            <a:avLst/>
          </a:prstGeom>
        </p:spPr>
      </p:pic>
    </p:spTree>
    <p:extLst>
      <p:ext uri="{BB962C8B-B14F-4D97-AF65-F5344CB8AC3E}">
        <p14:creationId xmlns:p14="http://schemas.microsoft.com/office/powerpoint/2010/main" val="46657421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ext option_1 row">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5" name="Text Placeholder 4"/>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FFD518D6-99EB-4710-922A-114B4B8AE24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705697331"/>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Text option_2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8" name="Text Placeholder 4">
            <a:extLst>
              <a:ext uri="{FF2B5EF4-FFF2-40B4-BE49-F238E27FC236}">
                <a16:creationId xmlns:a16="http://schemas.microsoft.com/office/drawing/2014/main" id="{E0D97F89-BA86-43A7-A7B3-2CF8545F30C6}"/>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0" name="Straight Connector 9">
            <a:extLst>
              <a:ext uri="{FF2B5EF4-FFF2-40B4-BE49-F238E27FC236}">
                <a16:creationId xmlns:a16="http://schemas.microsoft.com/office/drawing/2014/main" id="{49921517-D7BF-470F-8192-8993860D6A21}"/>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F445D872-5C62-4C26-AD2B-01EB7B98341B}"/>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5" name="Footer Placeholder 1">
            <a:extLst>
              <a:ext uri="{FF2B5EF4-FFF2-40B4-BE49-F238E27FC236}">
                <a16:creationId xmlns:a16="http://schemas.microsoft.com/office/drawing/2014/main" id="{1B54719B-2572-45A7-ABB5-97669FD1C54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509295684"/>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ext option_3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9" name="Text Placeholder 4">
            <a:extLst>
              <a:ext uri="{FF2B5EF4-FFF2-40B4-BE49-F238E27FC236}">
                <a16:creationId xmlns:a16="http://schemas.microsoft.com/office/drawing/2014/main" id="{CB19F3EF-E352-4C65-98EB-C1D64E0A7284}"/>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ED3D99F1-12B5-4EF9-8BE8-147D2E7B2576}"/>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4">
            <a:extLst>
              <a:ext uri="{FF2B5EF4-FFF2-40B4-BE49-F238E27FC236}">
                <a16:creationId xmlns:a16="http://schemas.microsoft.com/office/drawing/2014/main" id="{E93C46D7-E811-4904-971C-BDAE52869A61}"/>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98187A1F-B2AD-4B43-A8E1-57229F13A30C}"/>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C84EFDE3-C2B4-4663-8852-A0D2423EB125}"/>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6" name="Footer Placeholder 1">
            <a:extLst>
              <a:ext uri="{FF2B5EF4-FFF2-40B4-BE49-F238E27FC236}">
                <a16:creationId xmlns:a16="http://schemas.microsoft.com/office/drawing/2014/main" id="{0E0DC65D-E249-41EE-9D86-9F9E7C5CF6D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96779267"/>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ext option_4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four rows</a:t>
            </a:r>
          </a:p>
        </p:txBody>
      </p:sp>
      <p:sp>
        <p:nvSpPr>
          <p:cNvPr id="12" name="Text Placeholder 4">
            <a:extLst>
              <a:ext uri="{FF2B5EF4-FFF2-40B4-BE49-F238E27FC236}">
                <a16:creationId xmlns:a16="http://schemas.microsoft.com/office/drawing/2014/main" id="{BDF9284C-6F78-4885-87E1-4AAD9E8090B1}"/>
              </a:ext>
            </a:extLst>
          </p:cNvPr>
          <p:cNvSpPr>
            <a:spLocks noGrp="1"/>
          </p:cNvSpPr>
          <p:nvPr>
            <p:ph type="body" sz="quarter" idx="11" hasCustomPrompt="1"/>
          </p:nvPr>
        </p:nvSpPr>
        <p:spPr>
          <a:xfrm>
            <a:off x="1389459" y="1456896"/>
            <a:ext cx="10383899" cy="77724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20" name="Straight Connector 19">
            <a:extLst>
              <a:ext uri="{FF2B5EF4-FFF2-40B4-BE49-F238E27FC236}">
                <a16:creationId xmlns:a16="http://schemas.microsoft.com/office/drawing/2014/main" id="{4E9EA958-BE84-43C9-98F0-0C08E8EDD63F}"/>
              </a:ext>
              <a:ext uri="{C183D7F6-B498-43B3-948B-1728B52AA6E4}">
                <adec:decorative xmlns:adec="http://schemas.microsoft.com/office/drawing/2017/decorative" val="1"/>
              </a:ext>
            </a:extLst>
          </p:cNvPr>
          <p:cNvCxnSpPr>
            <a:cxnSpLocks/>
          </p:cNvCxnSpPr>
          <p:nvPr userDrawn="1"/>
        </p:nvCxnSpPr>
        <p:spPr>
          <a:xfrm>
            <a:off x="1389695" y="236662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D0E35C16-1FD5-43B8-8A48-E2CAEC4A6EA2}"/>
              </a:ext>
            </a:extLst>
          </p:cNvPr>
          <p:cNvSpPr>
            <a:spLocks noGrp="1"/>
          </p:cNvSpPr>
          <p:nvPr>
            <p:ph type="body" sz="quarter" idx="15" hasCustomPrompt="1"/>
          </p:nvPr>
        </p:nvSpPr>
        <p:spPr>
          <a:xfrm>
            <a:off x="1389459" y="2499114"/>
            <a:ext cx="10383899" cy="78118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1" name="Straight Connector 20">
            <a:extLst>
              <a:ext uri="{FF2B5EF4-FFF2-40B4-BE49-F238E27FC236}">
                <a16:creationId xmlns:a16="http://schemas.microsoft.com/office/drawing/2014/main" id="{FC78D634-25BA-4087-A772-1E555254B97D}"/>
              </a:ext>
              <a:ext uri="{C183D7F6-B498-43B3-948B-1728B52AA6E4}">
                <adec:decorative xmlns:adec="http://schemas.microsoft.com/office/drawing/2017/decorative" val="1"/>
              </a:ext>
            </a:extLst>
          </p:cNvPr>
          <p:cNvCxnSpPr>
            <a:cxnSpLocks/>
          </p:cNvCxnSpPr>
          <p:nvPr userDrawn="1"/>
        </p:nvCxnSpPr>
        <p:spPr>
          <a:xfrm>
            <a:off x="1389695" y="341278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7" name="Text Placeholder 4">
            <a:extLst>
              <a:ext uri="{FF2B5EF4-FFF2-40B4-BE49-F238E27FC236}">
                <a16:creationId xmlns:a16="http://schemas.microsoft.com/office/drawing/2014/main" id="{9F7B3EC7-70FC-4307-BB11-53CB4E14FFB9}"/>
              </a:ext>
            </a:extLst>
          </p:cNvPr>
          <p:cNvSpPr>
            <a:spLocks noGrp="1"/>
          </p:cNvSpPr>
          <p:nvPr>
            <p:ph type="body" sz="quarter" idx="17" hasCustomPrompt="1"/>
          </p:nvPr>
        </p:nvSpPr>
        <p:spPr>
          <a:xfrm>
            <a:off x="1389459" y="3545276"/>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22" name="Straight Connector 21">
            <a:extLst>
              <a:ext uri="{FF2B5EF4-FFF2-40B4-BE49-F238E27FC236}">
                <a16:creationId xmlns:a16="http://schemas.microsoft.com/office/drawing/2014/main" id="{71CE9993-705A-488D-910E-290FD0A522F4}"/>
              </a:ext>
              <a:ext uri="{C183D7F6-B498-43B3-948B-1728B52AA6E4}">
                <adec:decorative xmlns:adec="http://schemas.microsoft.com/office/drawing/2017/decorative" val="1"/>
              </a:ext>
            </a:extLst>
          </p:cNvPr>
          <p:cNvCxnSpPr>
            <a:cxnSpLocks/>
          </p:cNvCxnSpPr>
          <p:nvPr userDrawn="1"/>
        </p:nvCxnSpPr>
        <p:spPr>
          <a:xfrm>
            <a:off x="1389695" y="445894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DC5585A5-DAB7-4EFE-A980-497178E03B1A}"/>
              </a:ext>
            </a:extLst>
          </p:cNvPr>
          <p:cNvSpPr>
            <a:spLocks noGrp="1"/>
          </p:cNvSpPr>
          <p:nvPr>
            <p:ph type="body" sz="quarter" idx="19" hasCustomPrompt="1"/>
          </p:nvPr>
        </p:nvSpPr>
        <p:spPr>
          <a:xfrm>
            <a:off x="1389459" y="4591438"/>
            <a:ext cx="10383899" cy="781184"/>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7" name="Footer Placeholder 1">
            <a:extLst>
              <a:ext uri="{FF2B5EF4-FFF2-40B4-BE49-F238E27FC236}">
                <a16:creationId xmlns:a16="http://schemas.microsoft.com/office/drawing/2014/main" id="{F47DE134-5243-4F01-808B-AB1879BD793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11641937"/>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ext option_5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a:t>
            </a:r>
          </a:p>
        </p:txBody>
      </p:sp>
      <p:sp>
        <p:nvSpPr>
          <p:cNvPr id="5" name="Text Placeholder 4"/>
          <p:cNvSpPr>
            <a:spLocks noGrp="1"/>
          </p:cNvSpPr>
          <p:nvPr>
            <p:ph type="body" sz="quarter" idx="11" hasCustomPrompt="1"/>
          </p:nvPr>
        </p:nvSpPr>
        <p:spPr>
          <a:xfrm>
            <a:off x="1389459" y="1456896"/>
            <a:ext cx="10383899" cy="645624"/>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5" name="Straight Connector 14">
            <a:extLst>
              <a:ext uri="{FF2B5EF4-FFF2-40B4-BE49-F238E27FC236}">
                <a16:creationId xmlns:a16="http://schemas.microsoft.com/office/drawing/2014/main" id="{F4A35CC4-D06B-40B4-91B1-CDA133426FEF}"/>
              </a:ext>
              <a:ext uri="{C183D7F6-B498-43B3-948B-1728B52AA6E4}">
                <adec:decorative xmlns:adec="http://schemas.microsoft.com/office/drawing/2017/decorative" val="1"/>
              </a:ext>
            </a:extLst>
          </p:cNvPr>
          <p:cNvCxnSpPr>
            <a:cxnSpLocks/>
          </p:cNvCxnSpPr>
          <p:nvPr userDrawn="1"/>
        </p:nvCxnSpPr>
        <p:spPr>
          <a:xfrm>
            <a:off x="1389695" y="2205973"/>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9426"/>
            <a:ext cx="10383899" cy="648900"/>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7" name="Straight Connector 16">
            <a:extLst>
              <a:ext uri="{FF2B5EF4-FFF2-40B4-BE49-F238E27FC236}">
                <a16:creationId xmlns:a16="http://schemas.microsoft.com/office/drawing/2014/main" id="{569B8E47-3705-4496-95DB-2F04B39526B5}"/>
              </a:ext>
              <a:ext uri="{C183D7F6-B498-43B3-948B-1728B52AA6E4}">
                <adec:decorative xmlns:adec="http://schemas.microsoft.com/office/drawing/2017/decorative" val="1"/>
              </a:ext>
            </a:extLst>
          </p:cNvPr>
          <p:cNvCxnSpPr>
            <a:cxnSpLocks/>
          </p:cNvCxnSpPr>
          <p:nvPr userDrawn="1"/>
        </p:nvCxnSpPr>
        <p:spPr>
          <a:xfrm>
            <a:off x="1389695" y="306177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65232"/>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9" name="Straight Connector 18">
            <a:extLst>
              <a:ext uri="{FF2B5EF4-FFF2-40B4-BE49-F238E27FC236}">
                <a16:creationId xmlns:a16="http://schemas.microsoft.com/office/drawing/2014/main" id="{971F4189-FC32-45CA-8DDD-889412FB1B93}"/>
              </a:ext>
              <a:ext uri="{C183D7F6-B498-43B3-948B-1728B52AA6E4}">
                <adec:decorative xmlns:adec="http://schemas.microsoft.com/office/drawing/2017/decorative" val="1"/>
              </a:ext>
            </a:extLst>
          </p:cNvPr>
          <p:cNvCxnSpPr>
            <a:cxnSpLocks/>
          </p:cNvCxnSpPr>
          <p:nvPr userDrawn="1"/>
        </p:nvCxnSpPr>
        <p:spPr>
          <a:xfrm>
            <a:off x="1389695" y="3917585"/>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21038"/>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773391"/>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76845"/>
            <a:ext cx="10383899" cy="648900"/>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The quick brown fox jumps over the lazy dog. The quick brown fox jumps over the lazy dog. The quick brown fox jumps over the lazy dog.</a:t>
            </a:r>
          </a:p>
        </p:txBody>
      </p:sp>
      <p:sp>
        <p:nvSpPr>
          <p:cNvPr id="9" name="Footer Placeholder 1">
            <a:extLst>
              <a:ext uri="{FF2B5EF4-FFF2-40B4-BE49-F238E27FC236}">
                <a16:creationId xmlns:a16="http://schemas.microsoft.com/office/drawing/2014/main" id="{CFB65DA9-1720-4FF6-B1EF-542DF58141A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31103671"/>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ext option_6 row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six rows</a:t>
            </a:r>
          </a:p>
        </p:txBody>
      </p:sp>
      <p:sp>
        <p:nvSpPr>
          <p:cNvPr id="5" name="Text Placeholder 4"/>
          <p:cNvSpPr>
            <a:spLocks noGrp="1"/>
          </p:cNvSpPr>
          <p:nvPr>
            <p:ph type="body" sz="quarter" idx="11" hasCustomPrompt="1"/>
          </p:nvPr>
        </p:nvSpPr>
        <p:spPr>
          <a:xfrm>
            <a:off x="1389459" y="1456896"/>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0064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168159"/>
            <a:ext cx="10383899" cy="387891"/>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2717736"/>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2879422"/>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42899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590685"/>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140262"/>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301948"/>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85152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13213"/>
            <a:ext cx="10383899" cy="387891"/>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EB1E284F-9162-46B6-B477-B48009211F1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78610175"/>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three rows &amp; two columns</a:t>
            </a:r>
          </a:p>
        </p:txBody>
      </p:sp>
      <p:sp>
        <p:nvSpPr>
          <p:cNvPr id="5" name="Text Placeholder 4"/>
          <p:cNvSpPr>
            <a:spLocks noGrp="1"/>
          </p:cNvSpPr>
          <p:nvPr>
            <p:ph type="body" sz="quarter" idx="11" hasCustomPrompt="1"/>
          </p:nvPr>
        </p:nvSpPr>
        <p:spPr>
          <a:xfrm>
            <a:off x="1389459" y="1456896"/>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90327" y="2745493"/>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49547"/>
            <a:ext cx="4608115"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90327" y="4238144"/>
            <a:ext cx="458584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442200"/>
            <a:ext cx="4608115"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64782" y="274549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949547"/>
            <a:ext cx="4608576" cy="108454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64782" y="423814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4442200"/>
            <a:ext cx="4608576" cy="108454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7" name="Footer Placeholder 1">
            <a:extLst>
              <a:ext uri="{FF2B5EF4-FFF2-40B4-BE49-F238E27FC236}">
                <a16:creationId xmlns:a16="http://schemas.microsoft.com/office/drawing/2014/main" id="{C7F30D2F-8DA3-4CC5-9423-292C558FE3F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9731049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p:txBody>
          <a:bodyPr/>
          <a:lstStyle>
            <a:lvl1pPr>
              <a:defRPr/>
            </a:lvl1pPr>
          </a:lstStyle>
          <a:p>
            <a:r>
              <a:rPr lang="en-US" dirty="0"/>
              <a:t>Text layout: five rows &amp; two columns</a:t>
            </a:r>
          </a:p>
        </p:txBody>
      </p:sp>
      <p:sp>
        <p:nvSpPr>
          <p:cNvPr id="5" name="Text Placeholder 4"/>
          <p:cNvSpPr>
            <a:spLocks noGrp="1"/>
          </p:cNvSpPr>
          <p:nvPr>
            <p:ph type="body" sz="quarter" idx="11" hasCustomPrompt="1"/>
          </p:nvPr>
        </p:nvSpPr>
        <p:spPr>
          <a:xfrm>
            <a:off x="1389459"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64782" y="1456896"/>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164782" y="222048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64782" y="2303868"/>
            <a:ext cx="4608576" cy="68019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164782" y="3067452"/>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64782" y="3150840"/>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164782" y="3914424"/>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164782" y="3997812"/>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164782" y="4761396"/>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164782" y="4844781"/>
            <a:ext cx="4608576" cy="68019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99F3FB3-BA05-48E6-AD17-EFFD842061F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041673985"/>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ext option_2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four rows</a:t>
            </a:r>
          </a:p>
        </p:txBody>
      </p:sp>
      <p:sp>
        <p:nvSpPr>
          <p:cNvPr id="6" name="Text Placeholder 5">
            <a:extLst>
              <a:ext uri="{FF2B5EF4-FFF2-40B4-BE49-F238E27FC236}">
                <a16:creationId xmlns:a16="http://schemas.microsoft.com/office/drawing/2014/main" id="{EB98E8DE-0491-4598-AAA1-CD35695840E7}"/>
              </a:ext>
            </a:extLst>
          </p:cNvPr>
          <p:cNvSpPr>
            <a:spLocks noGrp="1"/>
          </p:cNvSpPr>
          <p:nvPr>
            <p:ph type="body" sz="quarter" idx="17"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9EBE6B1A-FAB8-401E-9D5D-DF0AEF8510BC}"/>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9" name="Text Placeholder 4">
            <a:extLst>
              <a:ext uri="{FF2B5EF4-FFF2-40B4-BE49-F238E27FC236}">
                <a16:creationId xmlns:a16="http://schemas.microsoft.com/office/drawing/2014/main" id="{3C7167C2-B8AD-42C6-B0C0-09AF8C1B00B5}"/>
              </a:ext>
            </a:extLst>
          </p:cNvPr>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CB3A300F-58D1-4152-B258-F80AED027D7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59457986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ext option_3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four rows</a:t>
            </a:r>
          </a:p>
        </p:txBody>
      </p:sp>
      <p:sp>
        <p:nvSpPr>
          <p:cNvPr id="11" name="Text Placeholder 5">
            <a:extLst>
              <a:ext uri="{FF2B5EF4-FFF2-40B4-BE49-F238E27FC236}">
                <a16:creationId xmlns:a16="http://schemas.microsoft.com/office/drawing/2014/main" id="{F7BF94CC-2D76-4590-8D23-583370E56601}"/>
              </a:ext>
            </a:extLst>
          </p:cNvPr>
          <p:cNvSpPr>
            <a:spLocks noGrp="1"/>
          </p:cNvSpPr>
          <p:nvPr>
            <p:ph type="body" sz="quarter" idx="18"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603E4A63-916B-46C0-8814-35F99E0A4F7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1868840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a:t>Heading Segoe UI </a:t>
            </a:r>
            <a:r>
              <a:rPr lang="en-US" err="1"/>
              <a:t>Semibold</a:t>
            </a:r>
            <a:r>
              <a:rPr lang="en-US"/>
              <a:t> 32</a:t>
            </a:r>
          </a:p>
        </p:txBody>
      </p:sp>
      <p:sp>
        <p:nvSpPr>
          <p:cNvPr id="5" name="Footer Placeholder 1">
            <a:extLst>
              <a:ext uri="{FF2B5EF4-FFF2-40B4-BE49-F238E27FC236}">
                <a16:creationId xmlns:a16="http://schemas.microsoft.com/office/drawing/2014/main" id="{EC2D8BCE-5DFE-4182-9B53-DC1422F668B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0718743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ext option_4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four rows</a:t>
            </a:r>
          </a:p>
        </p:txBody>
      </p:sp>
      <p:sp>
        <p:nvSpPr>
          <p:cNvPr id="15" name="Text Placeholder 5">
            <a:extLst>
              <a:ext uri="{FF2B5EF4-FFF2-40B4-BE49-F238E27FC236}">
                <a16:creationId xmlns:a16="http://schemas.microsoft.com/office/drawing/2014/main" id="{C26D22CE-EFD0-4FAA-95AC-F37D3BED6618}"/>
              </a:ext>
            </a:extLst>
          </p:cNvPr>
          <p:cNvSpPr>
            <a:spLocks noGrp="1"/>
          </p:cNvSpPr>
          <p:nvPr>
            <p:ph type="body" sz="quarter" idx="20"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cxnSp>
        <p:nvCxnSpPr>
          <p:cNvPr id="7" name="Straight Connector 6">
            <a:extLst>
              <a:ext uri="{FF2B5EF4-FFF2-40B4-BE49-F238E27FC236}">
                <a16:creationId xmlns:a16="http://schemas.microsoft.com/office/drawing/2014/main" id="{8AF631F7-0FD6-4620-8D4C-845139540698}"/>
              </a:ext>
              <a:ext uri="{C183D7F6-B498-43B3-948B-1728B52AA6E4}">
                <adec:decorative xmlns:adec="http://schemas.microsoft.com/office/drawing/2017/decorative" val="1"/>
              </a:ext>
            </a:extLst>
          </p:cNvPr>
          <p:cNvCxnSpPr>
            <a:cxnSpLocks/>
          </p:cNvCxnSpPr>
          <p:nvPr userDrawn="1"/>
        </p:nvCxnSpPr>
        <p:spPr>
          <a:xfrm>
            <a:off x="1389695" y="2763870"/>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908050"/>
            <a:ext cx="10383899"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The quick brown fox jumps over the lazy dog. The quick brown fox jumps over the lazy dog.</a:t>
            </a:r>
          </a:p>
        </p:txBody>
      </p:sp>
      <p:cxnSp>
        <p:nvCxnSpPr>
          <p:cNvPr id="8" name="Straight Connector 7">
            <a:extLst>
              <a:ext uri="{FF2B5EF4-FFF2-40B4-BE49-F238E27FC236}">
                <a16:creationId xmlns:a16="http://schemas.microsoft.com/office/drawing/2014/main" id="{13359E8F-F4BC-46D9-A456-1AEF499C6D31}"/>
              </a:ext>
              <a:ext uri="{C183D7F6-B498-43B3-948B-1728B52AA6E4}">
                <adec:decorative xmlns:adec="http://schemas.microsoft.com/office/drawing/2017/decorative" val="1"/>
              </a:ext>
            </a:extLst>
          </p:cNvPr>
          <p:cNvCxnSpPr>
            <a:cxnSpLocks/>
          </p:cNvCxnSpPr>
          <p:nvPr userDrawn="1"/>
        </p:nvCxnSpPr>
        <p:spPr>
          <a:xfrm>
            <a:off x="1389695" y="371059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854778"/>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The quick brown fox jumps over the lazy dog. The quick brown fox jumps over the lazy dog.</a:t>
            </a:r>
          </a:p>
        </p:txBody>
      </p:sp>
      <p:cxnSp>
        <p:nvCxnSpPr>
          <p:cNvPr id="9" name="Straight Connector 8">
            <a:extLst>
              <a:ext uri="{FF2B5EF4-FFF2-40B4-BE49-F238E27FC236}">
                <a16:creationId xmlns:a16="http://schemas.microsoft.com/office/drawing/2014/main" id="{15248E5B-B35D-43BA-B0E9-DDA9F982CABC}"/>
              </a:ext>
              <a:ext uri="{C183D7F6-B498-43B3-948B-1728B52AA6E4}">
                <adec:decorative xmlns:adec="http://schemas.microsoft.com/office/drawing/2017/decorative" val="1"/>
              </a:ext>
            </a:extLst>
          </p:cNvPr>
          <p:cNvCxnSpPr>
            <a:cxnSpLocks/>
          </p:cNvCxnSpPr>
          <p:nvPr userDrawn="1"/>
        </p:nvCxnSpPr>
        <p:spPr>
          <a:xfrm>
            <a:off x="1389695" y="46573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801506"/>
            <a:ext cx="10383899"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lvl="1"/>
            <a:r>
              <a:rPr lang="en-US" dirty="0"/>
              <a:t>Body copy Segoe UI Regular 14/18. The quick brown fox jumps over the lazy dog. The quick brown fox jumps over the lazy dog. The quick brown fox jumps over the lazy dog.</a:t>
            </a:r>
          </a:p>
        </p:txBody>
      </p:sp>
      <p:sp>
        <p:nvSpPr>
          <p:cNvPr id="4" name="Footer Placeholder 1">
            <a:extLst>
              <a:ext uri="{FF2B5EF4-FFF2-40B4-BE49-F238E27FC236}">
                <a16:creationId xmlns:a16="http://schemas.microsoft.com/office/drawing/2014/main" id="{5F35E7E5-1784-40DE-92EF-E9874E810C34}"/>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52164850"/>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ext option_5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five rows</a:t>
            </a:r>
          </a:p>
        </p:txBody>
      </p:sp>
      <p:sp>
        <p:nvSpPr>
          <p:cNvPr id="17" name="Text Placeholder 5">
            <a:extLst>
              <a:ext uri="{FF2B5EF4-FFF2-40B4-BE49-F238E27FC236}">
                <a16:creationId xmlns:a16="http://schemas.microsoft.com/office/drawing/2014/main" id="{9615BA4B-6D68-4728-AF5E-96CF426BDBDE}"/>
              </a:ext>
            </a:extLst>
          </p:cNvPr>
          <p:cNvSpPr>
            <a:spLocks noGrp="1"/>
          </p:cNvSpPr>
          <p:nvPr>
            <p:ph type="body" sz="quarter" idx="22"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8" name="Straight Connector 7">
            <a:extLst>
              <a:ext uri="{FF2B5EF4-FFF2-40B4-BE49-F238E27FC236}">
                <a16:creationId xmlns:a16="http://schemas.microsoft.com/office/drawing/2014/main" id="{18C7A5BA-6D5F-4F89-8133-5E7B5AFA5388}"/>
              </a:ext>
              <a:ext uri="{C183D7F6-B498-43B3-948B-1728B52AA6E4}">
                <adec:decorative xmlns:adec="http://schemas.microsoft.com/office/drawing/2017/decorative" val="1"/>
              </a:ext>
            </a:extLst>
          </p:cNvPr>
          <p:cNvCxnSpPr>
            <a:cxnSpLocks/>
          </p:cNvCxnSpPr>
          <p:nvPr userDrawn="1"/>
        </p:nvCxnSpPr>
        <p:spPr>
          <a:xfrm>
            <a:off x="1389695" y="2601426"/>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722313"/>
            <a:ext cx="10383899" cy="519217"/>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CBD0695E-5B97-44BE-B0A8-F9214D354151}"/>
              </a:ext>
              <a:ext uri="{C183D7F6-B498-43B3-948B-1728B52AA6E4}">
                <adec:decorative xmlns:adec="http://schemas.microsoft.com/office/drawing/2017/decorative" val="1"/>
              </a:ext>
            </a:extLst>
          </p:cNvPr>
          <p:cNvCxnSpPr>
            <a:cxnSpLocks/>
          </p:cNvCxnSpPr>
          <p:nvPr userDrawn="1"/>
        </p:nvCxnSpPr>
        <p:spPr>
          <a:xfrm>
            <a:off x="1389695" y="3362417"/>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483304"/>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D602F602-8AD2-44FB-96AC-197B0B03616F}"/>
              </a:ext>
              <a:ext uri="{C183D7F6-B498-43B3-948B-1728B52AA6E4}">
                <adec:decorative xmlns:adec="http://schemas.microsoft.com/office/drawing/2017/decorative" val="1"/>
              </a:ext>
            </a:extLst>
          </p:cNvPr>
          <p:cNvCxnSpPr>
            <a:cxnSpLocks/>
          </p:cNvCxnSpPr>
          <p:nvPr userDrawn="1"/>
        </p:nvCxnSpPr>
        <p:spPr>
          <a:xfrm>
            <a:off x="1389695" y="4123408"/>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244295"/>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C5EE9FF8-98D9-46AE-9E3D-2F72E00C7752}"/>
              </a:ext>
              <a:ext uri="{C183D7F6-B498-43B3-948B-1728B52AA6E4}">
                <adec:decorative xmlns:adec="http://schemas.microsoft.com/office/drawing/2017/decorative" val="1"/>
              </a:ext>
            </a:extLst>
          </p:cNvPr>
          <p:cNvCxnSpPr>
            <a:cxnSpLocks/>
          </p:cNvCxnSpPr>
          <p:nvPr userDrawn="1"/>
        </p:nvCxnSpPr>
        <p:spPr>
          <a:xfrm>
            <a:off x="1389695" y="4884399"/>
            <a:ext cx="10370217"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5005283"/>
            <a:ext cx="10383899" cy="519217"/>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 name="Footer Placeholder 1">
            <a:extLst>
              <a:ext uri="{FF2B5EF4-FFF2-40B4-BE49-F238E27FC236}">
                <a16:creationId xmlns:a16="http://schemas.microsoft.com/office/drawing/2014/main" id="{CED9039A-1F5F-4C3E-8088-C5C6AC71B3E2}"/>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208164305"/>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ext option_6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six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1389459" y="1961323"/>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1403101" y="2488235"/>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588661"/>
            <a:ext cx="10383899"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1403101" y="3115573"/>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215999"/>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1403101" y="3742911"/>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3843337"/>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1403101" y="4370249"/>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470675"/>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1403101" y="4997587"/>
            <a:ext cx="10356811"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1389459" y="5098014"/>
            <a:ext cx="10383899"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46CCDEFC-B6DB-4055-A5EC-0C75CF24B53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426843873"/>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ext option_7 row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seven rows</a:t>
            </a:r>
          </a:p>
        </p:txBody>
      </p:sp>
      <p:sp>
        <p:nvSpPr>
          <p:cNvPr id="21" name="Text Placeholder 5">
            <a:extLst>
              <a:ext uri="{FF2B5EF4-FFF2-40B4-BE49-F238E27FC236}">
                <a16:creationId xmlns:a16="http://schemas.microsoft.com/office/drawing/2014/main" id="{52987478-529C-46E1-AA3F-32BE6FD91D75}"/>
              </a:ext>
            </a:extLst>
          </p:cNvPr>
          <p:cNvSpPr>
            <a:spLocks noGrp="1"/>
          </p:cNvSpPr>
          <p:nvPr>
            <p:ph type="body" sz="quarter" idx="31" hasCustomPrompt="1"/>
          </p:nvPr>
        </p:nvSpPr>
        <p:spPr>
          <a:xfrm>
            <a:off x="418643" y="1168400"/>
            <a:ext cx="11341267" cy="307777"/>
          </a:xfrm>
          <a:prstGeom prst="rect">
            <a:avLst/>
          </a:prstGeom>
        </p:spPr>
        <p:txBody>
          <a:bodyPr vert="horz" lIns="0" tIns="0" rIns="0" bIns="0" rtlCol="0">
            <a:spAutoFit/>
          </a:bodyPr>
          <a:lstStyle>
            <a:lvl1pPr>
              <a:defRPr lang="en-US" sz="2000" dirty="0"/>
            </a:lvl1pPr>
          </a:lstStyle>
          <a:p>
            <a:pPr lvl="0"/>
            <a:r>
              <a:rPr lang="en-US" dirty="0"/>
              <a:t>Add text here</a:t>
            </a:r>
          </a:p>
        </p:txBody>
      </p:sp>
      <p:sp>
        <p:nvSpPr>
          <p:cNvPr id="5" name="Text Placeholder 4"/>
          <p:cNvSpPr>
            <a:spLocks noGrp="1"/>
          </p:cNvSpPr>
          <p:nvPr>
            <p:ph type="body" sz="quarter" idx="11" hasCustomPrompt="1"/>
          </p:nvPr>
        </p:nvSpPr>
        <p:spPr>
          <a:xfrm>
            <a:off x="418643" y="1961323"/>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9" name="Straight Connector 8">
            <a:extLst>
              <a:ext uri="{FF2B5EF4-FFF2-40B4-BE49-F238E27FC236}">
                <a16:creationId xmlns:a16="http://schemas.microsoft.com/office/drawing/2014/main" id="{91176662-41A1-45F5-9F2A-CB3D5785A657}"/>
              </a:ext>
              <a:ext uri="{C183D7F6-B498-43B3-948B-1728B52AA6E4}">
                <adec:decorative xmlns:adec="http://schemas.microsoft.com/office/drawing/2017/decorative" val="1"/>
              </a:ext>
            </a:extLst>
          </p:cNvPr>
          <p:cNvCxnSpPr>
            <a:cxnSpLocks/>
          </p:cNvCxnSpPr>
          <p:nvPr userDrawn="1"/>
        </p:nvCxnSpPr>
        <p:spPr>
          <a:xfrm>
            <a:off x="434818" y="243560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418643" y="2483405"/>
            <a:ext cx="11354715" cy="426486"/>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0" name="Straight Connector 9">
            <a:extLst>
              <a:ext uri="{FF2B5EF4-FFF2-40B4-BE49-F238E27FC236}">
                <a16:creationId xmlns:a16="http://schemas.microsoft.com/office/drawing/2014/main" id="{F1B8295B-9399-43B5-961D-6D1444246663}"/>
              </a:ext>
              <a:ext uri="{C183D7F6-B498-43B3-948B-1728B52AA6E4}">
                <adec:decorative xmlns:adec="http://schemas.microsoft.com/office/drawing/2017/decorative" val="1"/>
              </a:ext>
            </a:extLst>
          </p:cNvPr>
          <p:cNvCxnSpPr>
            <a:cxnSpLocks/>
          </p:cNvCxnSpPr>
          <p:nvPr userDrawn="1"/>
        </p:nvCxnSpPr>
        <p:spPr>
          <a:xfrm>
            <a:off x="434818" y="2957689"/>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418643" y="3005487"/>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5" name="Straight Connector 14">
            <a:extLst>
              <a:ext uri="{FF2B5EF4-FFF2-40B4-BE49-F238E27FC236}">
                <a16:creationId xmlns:a16="http://schemas.microsoft.com/office/drawing/2014/main" id="{8661FE75-B00C-4695-B37C-FB53546A5F0A}"/>
              </a:ext>
              <a:ext uri="{C183D7F6-B498-43B3-948B-1728B52AA6E4}">
                <adec:decorative xmlns:adec="http://schemas.microsoft.com/office/drawing/2017/decorative" val="1"/>
              </a:ext>
            </a:extLst>
          </p:cNvPr>
          <p:cNvCxnSpPr>
            <a:cxnSpLocks/>
          </p:cNvCxnSpPr>
          <p:nvPr userDrawn="1"/>
        </p:nvCxnSpPr>
        <p:spPr>
          <a:xfrm>
            <a:off x="434818" y="3479771"/>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418643" y="3527569"/>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1" name="Straight Connector 10">
            <a:extLst>
              <a:ext uri="{FF2B5EF4-FFF2-40B4-BE49-F238E27FC236}">
                <a16:creationId xmlns:a16="http://schemas.microsoft.com/office/drawing/2014/main" id="{44FEBE66-8971-4138-8B29-7373BB7CD1B7}"/>
              </a:ext>
              <a:ext uri="{C183D7F6-B498-43B3-948B-1728B52AA6E4}">
                <adec:decorative xmlns:adec="http://schemas.microsoft.com/office/drawing/2017/decorative" val="1"/>
              </a:ext>
            </a:extLst>
          </p:cNvPr>
          <p:cNvCxnSpPr>
            <a:cxnSpLocks/>
          </p:cNvCxnSpPr>
          <p:nvPr userDrawn="1"/>
        </p:nvCxnSpPr>
        <p:spPr>
          <a:xfrm>
            <a:off x="434818" y="4001853"/>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418643" y="4049651"/>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2" name="Straight Connector 11">
            <a:extLst>
              <a:ext uri="{FF2B5EF4-FFF2-40B4-BE49-F238E27FC236}">
                <a16:creationId xmlns:a16="http://schemas.microsoft.com/office/drawing/2014/main" id="{EE9B15D9-25BA-4AE3-B36D-961D8C817DC1}"/>
              </a:ext>
              <a:ext uri="{C183D7F6-B498-43B3-948B-1728B52AA6E4}">
                <adec:decorative xmlns:adec="http://schemas.microsoft.com/office/drawing/2017/decorative" val="1"/>
              </a:ext>
            </a:extLst>
          </p:cNvPr>
          <p:cNvCxnSpPr>
            <a:cxnSpLocks/>
          </p:cNvCxnSpPr>
          <p:nvPr userDrawn="1"/>
        </p:nvCxnSpPr>
        <p:spPr>
          <a:xfrm>
            <a:off x="434818" y="5046017"/>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4349BD30-0784-4B45-BEA2-C53624DF62CA}"/>
              </a:ext>
            </a:extLst>
          </p:cNvPr>
          <p:cNvSpPr>
            <a:spLocks noGrp="1"/>
          </p:cNvSpPr>
          <p:nvPr>
            <p:ph type="body" sz="quarter" idx="30" hasCustomPrompt="1"/>
          </p:nvPr>
        </p:nvSpPr>
        <p:spPr>
          <a:xfrm>
            <a:off x="418643" y="4571733"/>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7" name="Straight Connector 16">
            <a:extLst>
              <a:ext uri="{FF2B5EF4-FFF2-40B4-BE49-F238E27FC236}">
                <a16:creationId xmlns:a16="http://schemas.microsoft.com/office/drawing/2014/main" id="{E463BEA0-0EFD-486F-81C5-596C2AEEBC26}"/>
              </a:ext>
              <a:ext uri="{C183D7F6-B498-43B3-948B-1728B52AA6E4}">
                <adec:decorative xmlns:adec="http://schemas.microsoft.com/office/drawing/2017/decorative" val="1"/>
              </a:ext>
            </a:extLst>
          </p:cNvPr>
          <p:cNvCxnSpPr>
            <a:cxnSpLocks/>
          </p:cNvCxnSpPr>
          <p:nvPr userDrawn="1"/>
        </p:nvCxnSpPr>
        <p:spPr>
          <a:xfrm>
            <a:off x="434818" y="4523935"/>
            <a:ext cx="1132509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935E9A39-1ACF-4C89-9498-11C0EFB1E38A}"/>
              </a:ext>
            </a:extLst>
          </p:cNvPr>
          <p:cNvSpPr>
            <a:spLocks noGrp="1"/>
          </p:cNvSpPr>
          <p:nvPr>
            <p:ph type="body" sz="quarter" idx="32" hasCustomPrompt="1"/>
          </p:nvPr>
        </p:nvSpPr>
        <p:spPr>
          <a:xfrm>
            <a:off x="418643" y="5093812"/>
            <a:ext cx="11354715" cy="426486"/>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C3EEA8B3-EE5E-4360-9233-7B76A3C14833}"/>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2827451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ext option- Text thre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three rows &amp; two columns</a:t>
            </a:r>
          </a:p>
        </p:txBody>
      </p:sp>
      <p:sp>
        <p:nvSpPr>
          <p:cNvPr id="22" name="Text Placeholder 5">
            <a:extLst>
              <a:ext uri="{FF2B5EF4-FFF2-40B4-BE49-F238E27FC236}">
                <a16:creationId xmlns:a16="http://schemas.microsoft.com/office/drawing/2014/main" id="{FDDCE837-1494-4915-B6F7-9703BBD92279}"/>
              </a:ext>
            </a:extLst>
          </p:cNvPr>
          <p:cNvSpPr>
            <a:spLocks noGrp="1"/>
          </p:cNvSpPr>
          <p:nvPr>
            <p:ph type="body" sz="quarter" idx="34"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B2BC2D45-166A-42A4-BFA4-B0E61DE53CD1}"/>
              </a:ext>
              <a:ext uri="{C183D7F6-B498-43B3-948B-1728B52AA6E4}">
                <adec:decorative xmlns:adec="http://schemas.microsoft.com/office/drawing/2017/decorative" val="1"/>
              </a:ext>
            </a:extLst>
          </p:cNvPr>
          <p:cNvCxnSpPr>
            <a:cxnSpLocks/>
          </p:cNvCxnSpPr>
          <p:nvPr userDrawn="1"/>
        </p:nvCxnSpPr>
        <p:spPr>
          <a:xfrm>
            <a:off x="1389458"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C17E5589-50A4-4ADA-A3D2-DFB8558FE78E}"/>
              </a:ext>
              <a:ext uri="{C183D7F6-B498-43B3-948B-1728B52AA6E4}">
                <adec:decorative xmlns:adec="http://schemas.microsoft.com/office/drawing/2017/decorative" val="1"/>
              </a:ext>
            </a:extLst>
          </p:cNvPr>
          <p:cNvCxnSpPr>
            <a:cxnSpLocks/>
          </p:cNvCxnSpPr>
          <p:nvPr userDrawn="1"/>
        </p:nvCxnSpPr>
        <p:spPr>
          <a:xfrm>
            <a:off x="1389458"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151335" y="1961322"/>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599F4609-3CD7-4077-B992-04F71C504EF4}"/>
              </a:ext>
              <a:ext uri="{C183D7F6-B498-43B3-948B-1728B52AA6E4}">
                <adec:decorative xmlns:adec="http://schemas.microsoft.com/office/drawing/2017/decorative" val="1"/>
              </a:ext>
            </a:extLst>
          </p:cNvPr>
          <p:cNvCxnSpPr>
            <a:cxnSpLocks/>
          </p:cNvCxnSpPr>
          <p:nvPr userDrawn="1"/>
        </p:nvCxnSpPr>
        <p:spPr>
          <a:xfrm>
            <a:off x="7151335" y="3181990"/>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151335" y="3311765"/>
            <a:ext cx="4608576" cy="1090893"/>
          </a:xfrm>
          <a:prstGeom prst="rect">
            <a:avLst/>
          </a:prstGeom>
        </p:spPr>
        <p:txBody>
          <a:bodyPr wrap="square" lIns="0" tIns="0" rIns="0" bIns="0" anchor="t">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C2F439E-21AC-47A7-8FF2-2B3B30023C2D}"/>
              </a:ext>
              <a:ext uri="{C183D7F6-B498-43B3-948B-1728B52AA6E4}">
                <adec:decorative xmlns:adec="http://schemas.microsoft.com/office/drawing/2017/decorative" val="1"/>
              </a:ext>
            </a:extLst>
          </p:cNvPr>
          <p:cNvCxnSpPr>
            <a:cxnSpLocks/>
          </p:cNvCxnSpPr>
          <p:nvPr userDrawn="1"/>
        </p:nvCxnSpPr>
        <p:spPr>
          <a:xfrm>
            <a:off x="7151335" y="4532433"/>
            <a:ext cx="4608576"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151335" y="4662207"/>
            <a:ext cx="4608576" cy="1090893"/>
          </a:xfrm>
          <a:prstGeom prst="rect">
            <a:avLst/>
          </a:prstGeom>
        </p:spPr>
        <p:txBody>
          <a:bodyPr wrap="square" lIns="0" tIns="0" rIns="0" bIns="0" anchor="t">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8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4" name="Footer Placeholder 1">
            <a:extLst>
              <a:ext uri="{FF2B5EF4-FFF2-40B4-BE49-F238E27FC236}">
                <a16:creationId xmlns:a16="http://schemas.microsoft.com/office/drawing/2014/main" id="{2C11A81E-5507-4620-971A-1D6A21B461F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133791627"/>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ext option- Text five rows &amp; two columns with subheadin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6580AEB-44E6-4B65-97DE-64E3AEB487D9}"/>
              </a:ext>
            </a:extLst>
          </p:cNvPr>
          <p:cNvSpPr>
            <a:spLocks noGrp="1"/>
          </p:cNvSpPr>
          <p:nvPr>
            <p:ph type="title" hasCustomPrompt="1"/>
          </p:nvPr>
        </p:nvSpPr>
        <p:spPr>
          <a:xfrm>
            <a:off x="418643" y="440494"/>
            <a:ext cx="11341268" cy="680196"/>
          </a:xfrm>
        </p:spPr>
        <p:txBody>
          <a:bodyPr/>
          <a:lstStyle>
            <a:lvl1pPr>
              <a:defRPr/>
            </a:lvl1pPr>
          </a:lstStyle>
          <a:p>
            <a:r>
              <a:rPr lang="en-US" dirty="0"/>
              <a:t>Text layout: five rows &amp; two columns</a:t>
            </a:r>
          </a:p>
        </p:txBody>
      </p:sp>
      <p:sp>
        <p:nvSpPr>
          <p:cNvPr id="27" name="Text Placeholder 5">
            <a:extLst>
              <a:ext uri="{FF2B5EF4-FFF2-40B4-BE49-F238E27FC236}">
                <a16:creationId xmlns:a16="http://schemas.microsoft.com/office/drawing/2014/main" id="{CC7F1F9F-BDA7-4D48-A208-64EE1E48039F}"/>
              </a:ext>
            </a:extLst>
          </p:cNvPr>
          <p:cNvSpPr>
            <a:spLocks noGrp="1"/>
          </p:cNvSpPr>
          <p:nvPr>
            <p:ph type="body" sz="quarter" idx="36" hasCustomPrompt="1"/>
          </p:nvPr>
        </p:nvSpPr>
        <p:spPr>
          <a:xfrm>
            <a:off x="418643" y="1168400"/>
            <a:ext cx="11341267" cy="307777"/>
          </a:xfrm>
          <a:prstGeom prst="rect">
            <a:avLst/>
          </a:prstGeom>
        </p:spPr>
        <p:txBody>
          <a:bodyPr lIns="0" tIns="0" rIns="0" bIns="0"/>
          <a:lstStyle>
            <a:lvl1pPr>
              <a:defRPr sz="2000"/>
            </a:lvl1pPr>
          </a:lstStyle>
          <a:p>
            <a:pPr lvl="0"/>
            <a:r>
              <a:rPr lang="en-US" dirty="0"/>
              <a:t>Add text here</a:t>
            </a:r>
          </a:p>
        </p:txBody>
      </p:sp>
      <p:sp>
        <p:nvSpPr>
          <p:cNvPr id="5" name="Text Placeholder 4"/>
          <p:cNvSpPr>
            <a:spLocks noGrp="1"/>
          </p:cNvSpPr>
          <p:nvPr>
            <p:ph type="body" sz="quarter" idx="11" hasCustomPrompt="1"/>
          </p:nvPr>
        </p:nvSpPr>
        <p:spPr>
          <a:xfrm>
            <a:off x="1389459"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cxnSp>
        <p:nvCxnSpPr>
          <p:cNvPr id="13" name="Straight Connector 12">
            <a:extLst>
              <a:ext uri="{FF2B5EF4-FFF2-40B4-BE49-F238E27FC236}">
                <a16:creationId xmlns:a16="http://schemas.microsoft.com/office/drawing/2014/main" id="{99FD6DBF-9FC0-43E4-BB25-187F987ED548}"/>
              </a:ext>
              <a:ext uri="{C183D7F6-B498-43B3-948B-1728B52AA6E4}">
                <adec:decorative xmlns:adec="http://schemas.microsoft.com/office/drawing/2017/decorative" val="1"/>
              </a:ext>
            </a:extLst>
          </p:cNvPr>
          <p:cNvCxnSpPr>
            <a:cxnSpLocks/>
          </p:cNvCxnSpPr>
          <p:nvPr userDrawn="1"/>
        </p:nvCxnSpPr>
        <p:spPr>
          <a:xfrm>
            <a:off x="1389459"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p:cNvSpPr>
            <a:spLocks noGrp="1"/>
          </p:cNvSpPr>
          <p:nvPr>
            <p:ph type="body" sz="quarter" idx="15" hasCustomPrompt="1"/>
          </p:nvPr>
        </p:nvSpPr>
        <p:spPr>
          <a:xfrm>
            <a:off x="1389459"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5" name="Straight Connector 14">
            <a:extLst>
              <a:ext uri="{FF2B5EF4-FFF2-40B4-BE49-F238E27FC236}">
                <a16:creationId xmlns:a16="http://schemas.microsoft.com/office/drawing/2014/main" id="{BCEDF675-8A34-4183-9100-9743BB5854C2}"/>
              </a:ext>
              <a:ext uri="{C183D7F6-B498-43B3-948B-1728B52AA6E4}">
                <adec:decorative xmlns:adec="http://schemas.microsoft.com/office/drawing/2017/decorative" val="1"/>
              </a:ext>
            </a:extLst>
          </p:cNvPr>
          <p:cNvCxnSpPr>
            <a:cxnSpLocks/>
          </p:cNvCxnSpPr>
          <p:nvPr userDrawn="1"/>
        </p:nvCxnSpPr>
        <p:spPr>
          <a:xfrm>
            <a:off x="1389459"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p:cNvSpPr>
            <a:spLocks noGrp="1"/>
          </p:cNvSpPr>
          <p:nvPr>
            <p:ph type="body" sz="quarter" idx="17" hasCustomPrompt="1"/>
          </p:nvPr>
        </p:nvSpPr>
        <p:spPr>
          <a:xfrm>
            <a:off x="1389459"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7" name="Straight Connector 16">
            <a:extLst>
              <a:ext uri="{FF2B5EF4-FFF2-40B4-BE49-F238E27FC236}">
                <a16:creationId xmlns:a16="http://schemas.microsoft.com/office/drawing/2014/main" id="{389062B4-E38A-48D0-9FC3-A198B27C2B9D}"/>
              </a:ext>
              <a:ext uri="{C183D7F6-B498-43B3-948B-1728B52AA6E4}">
                <adec:decorative xmlns:adec="http://schemas.microsoft.com/office/drawing/2017/decorative" val="1"/>
              </a:ext>
            </a:extLst>
          </p:cNvPr>
          <p:cNvCxnSpPr>
            <a:cxnSpLocks/>
          </p:cNvCxnSpPr>
          <p:nvPr userDrawn="1"/>
        </p:nvCxnSpPr>
        <p:spPr>
          <a:xfrm>
            <a:off x="1389459"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p:cNvSpPr>
            <a:spLocks noGrp="1"/>
          </p:cNvSpPr>
          <p:nvPr>
            <p:ph type="body" sz="quarter" idx="19" hasCustomPrompt="1"/>
          </p:nvPr>
        </p:nvSpPr>
        <p:spPr>
          <a:xfrm>
            <a:off x="1389459"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19" name="Straight Connector 18">
            <a:extLst>
              <a:ext uri="{FF2B5EF4-FFF2-40B4-BE49-F238E27FC236}">
                <a16:creationId xmlns:a16="http://schemas.microsoft.com/office/drawing/2014/main" id="{0FBA8527-2F9F-46AE-A168-2E369F0A4E4C}"/>
              </a:ext>
              <a:ext uri="{C183D7F6-B498-43B3-948B-1728B52AA6E4}">
                <adec:decorative xmlns:adec="http://schemas.microsoft.com/office/drawing/2017/decorative" val="1"/>
              </a:ext>
            </a:extLst>
          </p:cNvPr>
          <p:cNvCxnSpPr>
            <a:cxnSpLocks/>
          </p:cNvCxnSpPr>
          <p:nvPr userDrawn="1"/>
        </p:nvCxnSpPr>
        <p:spPr>
          <a:xfrm>
            <a:off x="1389459"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20" name="Text Placeholder 4"/>
          <p:cNvSpPr>
            <a:spLocks noGrp="1"/>
          </p:cNvSpPr>
          <p:nvPr>
            <p:ph type="body" sz="quarter" idx="21" hasCustomPrompt="1"/>
          </p:nvPr>
        </p:nvSpPr>
        <p:spPr>
          <a:xfrm>
            <a:off x="1389459"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dirty="0"/>
              <a:t>Body copy Segoe UI Regular 14/18. The quick brown fox jumps over the lazy dog. </a:t>
            </a:r>
          </a:p>
        </p:txBody>
      </p:sp>
      <p:sp>
        <p:nvSpPr>
          <p:cNvPr id="29" name="Text Placeholder 4">
            <a:extLst>
              <a:ext uri="{FF2B5EF4-FFF2-40B4-BE49-F238E27FC236}">
                <a16:creationId xmlns:a16="http://schemas.microsoft.com/office/drawing/2014/main" id="{54CEFA1A-4B05-414F-9E00-66A809EDEFE4}"/>
              </a:ext>
            </a:extLst>
          </p:cNvPr>
          <p:cNvSpPr>
            <a:spLocks noGrp="1"/>
          </p:cNvSpPr>
          <p:nvPr>
            <p:ph type="body" sz="quarter" idx="31" hasCustomPrompt="1"/>
          </p:nvPr>
        </p:nvSpPr>
        <p:spPr>
          <a:xfrm>
            <a:off x="7379942" y="151841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1" name="Straight Connector 20">
            <a:extLst>
              <a:ext uri="{FF2B5EF4-FFF2-40B4-BE49-F238E27FC236}">
                <a16:creationId xmlns:a16="http://schemas.microsoft.com/office/drawing/2014/main" id="{8B458FFC-8336-43D5-A0E5-A4CEF85D5F6D}"/>
              </a:ext>
              <a:ext uri="{C183D7F6-B498-43B3-948B-1728B52AA6E4}">
                <adec:decorative xmlns:adec="http://schemas.microsoft.com/office/drawing/2017/decorative" val="1"/>
              </a:ext>
            </a:extLst>
          </p:cNvPr>
          <p:cNvCxnSpPr>
            <a:cxnSpLocks/>
          </p:cNvCxnSpPr>
          <p:nvPr userDrawn="1"/>
        </p:nvCxnSpPr>
        <p:spPr>
          <a:xfrm>
            <a:off x="7379943" y="226339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0" name="Text Placeholder 4">
            <a:extLst>
              <a:ext uri="{FF2B5EF4-FFF2-40B4-BE49-F238E27FC236}">
                <a16:creationId xmlns:a16="http://schemas.microsoft.com/office/drawing/2014/main" id="{02C874C0-C1A3-4ED0-BF17-8BE11B4FE347}"/>
              </a:ext>
            </a:extLst>
          </p:cNvPr>
          <p:cNvSpPr>
            <a:spLocks noGrp="1"/>
          </p:cNvSpPr>
          <p:nvPr>
            <p:ph type="body" sz="quarter" idx="32" hasCustomPrompt="1"/>
          </p:nvPr>
        </p:nvSpPr>
        <p:spPr>
          <a:xfrm>
            <a:off x="7379942" y="2350009"/>
            <a:ext cx="4393416" cy="658368"/>
          </a:xfrm>
          <a:prstGeom prst="rect">
            <a:avLst/>
          </a:prstGeom>
        </p:spPr>
        <p:txBody>
          <a:bodyPr wrap="square" lIns="0" tIns="0" rIns="0" bIns="0" anchor="ctr">
            <a:noAutofit/>
          </a:bodyPr>
          <a:lstStyle>
            <a:lvl1pPr marL="0" indent="0">
              <a:lnSpc>
                <a:spcPts val="1765"/>
              </a:lnSpc>
              <a:spcBef>
                <a:spcPts val="882"/>
              </a:spcBef>
              <a:buNone/>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2" name="Straight Connector 21">
            <a:extLst>
              <a:ext uri="{FF2B5EF4-FFF2-40B4-BE49-F238E27FC236}">
                <a16:creationId xmlns:a16="http://schemas.microsoft.com/office/drawing/2014/main" id="{A8128678-7D34-47E0-BE94-ECE7CD383DD9}"/>
              </a:ext>
              <a:ext uri="{C183D7F6-B498-43B3-948B-1728B52AA6E4}">
                <adec:decorative xmlns:adec="http://schemas.microsoft.com/office/drawing/2017/decorative" val="1"/>
              </a:ext>
            </a:extLst>
          </p:cNvPr>
          <p:cNvCxnSpPr>
            <a:cxnSpLocks/>
          </p:cNvCxnSpPr>
          <p:nvPr userDrawn="1"/>
        </p:nvCxnSpPr>
        <p:spPr>
          <a:xfrm>
            <a:off x="7379943" y="309498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1" name="Text Placeholder 4">
            <a:extLst>
              <a:ext uri="{FF2B5EF4-FFF2-40B4-BE49-F238E27FC236}">
                <a16:creationId xmlns:a16="http://schemas.microsoft.com/office/drawing/2014/main" id="{701E062B-EA26-4EF1-AF73-1C12084A43D1}"/>
              </a:ext>
            </a:extLst>
          </p:cNvPr>
          <p:cNvSpPr>
            <a:spLocks noGrp="1"/>
          </p:cNvSpPr>
          <p:nvPr>
            <p:ph type="body" sz="quarter" idx="33" hasCustomPrompt="1"/>
          </p:nvPr>
        </p:nvSpPr>
        <p:spPr>
          <a:xfrm>
            <a:off x="7379942" y="318159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3" name="Straight Connector 22">
            <a:extLst>
              <a:ext uri="{FF2B5EF4-FFF2-40B4-BE49-F238E27FC236}">
                <a16:creationId xmlns:a16="http://schemas.microsoft.com/office/drawing/2014/main" id="{70E98085-E858-4C10-983A-14182332938A}"/>
              </a:ext>
              <a:ext uri="{C183D7F6-B498-43B3-948B-1728B52AA6E4}">
                <adec:decorative xmlns:adec="http://schemas.microsoft.com/office/drawing/2017/decorative" val="1"/>
              </a:ext>
            </a:extLst>
          </p:cNvPr>
          <p:cNvCxnSpPr>
            <a:cxnSpLocks/>
          </p:cNvCxnSpPr>
          <p:nvPr userDrawn="1"/>
        </p:nvCxnSpPr>
        <p:spPr>
          <a:xfrm>
            <a:off x="7379943" y="392657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2" name="Text Placeholder 4">
            <a:extLst>
              <a:ext uri="{FF2B5EF4-FFF2-40B4-BE49-F238E27FC236}">
                <a16:creationId xmlns:a16="http://schemas.microsoft.com/office/drawing/2014/main" id="{234777AC-02E0-4220-86CD-507697625215}"/>
              </a:ext>
            </a:extLst>
          </p:cNvPr>
          <p:cNvSpPr>
            <a:spLocks noGrp="1"/>
          </p:cNvSpPr>
          <p:nvPr>
            <p:ph type="body" sz="quarter" idx="34" hasCustomPrompt="1"/>
          </p:nvPr>
        </p:nvSpPr>
        <p:spPr>
          <a:xfrm>
            <a:off x="7379942" y="4013189"/>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cxnSp>
        <p:nvCxnSpPr>
          <p:cNvPr id="24" name="Straight Connector 23">
            <a:extLst>
              <a:ext uri="{FF2B5EF4-FFF2-40B4-BE49-F238E27FC236}">
                <a16:creationId xmlns:a16="http://schemas.microsoft.com/office/drawing/2014/main" id="{683B0E2A-4AAD-468F-8AFA-306B72CCD47E}"/>
              </a:ext>
              <a:ext uri="{C183D7F6-B498-43B3-948B-1728B52AA6E4}">
                <adec:decorative xmlns:adec="http://schemas.microsoft.com/office/drawing/2017/decorative" val="1"/>
              </a:ext>
            </a:extLst>
          </p:cNvPr>
          <p:cNvCxnSpPr>
            <a:cxnSpLocks/>
          </p:cNvCxnSpPr>
          <p:nvPr userDrawn="1"/>
        </p:nvCxnSpPr>
        <p:spPr>
          <a:xfrm>
            <a:off x="7379943" y="4758168"/>
            <a:ext cx="4407423"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33" name="Text Placeholder 4">
            <a:extLst>
              <a:ext uri="{FF2B5EF4-FFF2-40B4-BE49-F238E27FC236}">
                <a16:creationId xmlns:a16="http://schemas.microsoft.com/office/drawing/2014/main" id="{74535A38-66F8-4A7C-9C33-D0D74D7212FB}"/>
              </a:ext>
            </a:extLst>
          </p:cNvPr>
          <p:cNvSpPr>
            <a:spLocks noGrp="1"/>
          </p:cNvSpPr>
          <p:nvPr>
            <p:ph type="body" sz="quarter" idx="35" hasCustomPrompt="1"/>
          </p:nvPr>
        </p:nvSpPr>
        <p:spPr>
          <a:xfrm>
            <a:off x="7379942" y="4844781"/>
            <a:ext cx="4393416" cy="658368"/>
          </a:xfrm>
          <a:prstGeom prst="rect">
            <a:avLst/>
          </a:prstGeom>
        </p:spPr>
        <p:txBody>
          <a:bodyPr wrap="square" lIns="0" tIns="0" rIns="0" bIns="0" anchor="ctr">
            <a:noAutofit/>
          </a:bodyPr>
          <a:lstStyle>
            <a:lvl1pPr marL="0" marR="0" indent="0" algn="l" defTabSz="914367" rtl="0" eaLnBrk="1" fontAlgn="auto" latinLnBrk="0" hangingPunct="1">
              <a:lnSpc>
                <a:spcPts val="1765"/>
              </a:lnSpc>
              <a:spcBef>
                <a:spcPts val="882"/>
              </a:spcBef>
              <a:spcAft>
                <a:spcPts val="0"/>
              </a:spcAft>
              <a:buClrTx/>
              <a:buSzPct val="90000"/>
              <a:buFont typeface="Wingdings" panose="05000000000000000000" pitchFamily="2" charset="2"/>
              <a:buNone/>
              <a:tabLst/>
              <a:defRPr lang="en-US" sz="1568" b="0" kern="1200" spc="0" baseline="0" dirty="0">
                <a:solidFill>
                  <a:schemeClr val="tx1"/>
                </a:solidFill>
                <a:latin typeface="+mn-lt"/>
                <a:ea typeface="+mn-ea"/>
                <a:cs typeface="+mn-cs"/>
              </a:defRPr>
            </a:lvl1pPr>
            <a:lvl2pPr marL="0" marR="0" indent="0" algn="l" defTabSz="914367" rtl="0" eaLnBrk="1" fontAlgn="auto" latinLnBrk="0" hangingPunct="1">
              <a:lnSpc>
                <a:spcPct val="100000"/>
              </a:lnSpc>
              <a:spcBef>
                <a:spcPts val="600"/>
              </a:spcBef>
              <a:spcAft>
                <a:spcPts val="0"/>
              </a:spcAft>
              <a:buClrTx/>
              <a:buSzPct val="90000"/>
              <a:buFont typeface="Arial" panose="020B0604020202020204" pitchFamily="34" charset="0"/>
              <a:buNone/>
              <a:tabLst/>
              <a:defRPr sz="1600" b="0">
                <a:solidFill>
                  <a:schemeClr val="tx1"/>
                </a:solidFill>
              </a:defRPr>
            </a:lvl2pPr>
            <a:lvl3pPr marL="448193" indent="0">
              <a:buNone/>
              <a:defRPr/>
            </a:lvl3pPr>
            <a:lvl4pPr marL="672290" indent="0">
              <a:buNone/>
              <a:defRPr/>
            </a:lvl4pPr>
            <a:lvl5pPr marL="896386" indent="0">
              <a:buNone/>
              <a:defRPr/>
            </a:lvl5pPr>
          </a:lstStyle>
          <a:p>
            <a:pPr marL="0" marR="0" lvl="1" indent="0" algn="l" defTabSz="914367" rtl="0" eaLnBrk="1" fontAlgn="auto" latinLnBrk="0" hangingPunct="1">
              <a:lnSpc>
                <a:spcPct val="100000"/>
              </a:lnSpc>
              <a:spcBef>
                <a:spcPts val="392"/>
              </a:spcBef>
              <a:spcAft>
                <a:spcPts val="588"/>
              </a:spcAft>
              <a:buClrTx/>
              <a:buSzPct val="90000"/>
              <a:buFont typeface="Arial" panose="020B0604020202020204" pitchFamily="34" charset="0"/>
              <a:buNone/>
              <a:tabLst/>
            </a:pPr>
            <a:r>
              <a:rPr lang="en-US"/>
              <a:t>Body copy Segoe UI Regular 14/18. The quick brown fox jumps over the lazy dog. </a:t>
            </a:r>
          </a:p>
        </p:txBody>
      </p:sp>
      <p:sp>
        <p:nvSpPr>
          <p:cNvPr id="4" name="Footer Placeholder 1">
            <a:extLst>
              <a:ext uri="{FF2B5EF4-FFF2-40B4-BE49-F238E27FC236}">
                <a16:creationId xmlns:a16="http://schemas.microsoft.com/office/drawing/2014/main" id="{66CECB44-B887-48A3-8002-B5226DEF3E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0771854"/>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wo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p:nvPr>
        </p:nvSpPr>
        <p:spPr>
          <a:xfrm>
            <a:off x="418643" y="440494"/>
            <a:ext cx="11341268" cy="680196"/>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457325"/>
            <a:ext cx="5578933"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9099" y="2628195"/>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9099" y="3664462"/>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9099" y="4700731"/>
            <a:ext cx="5578475"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229350" y="1457325"/>
            <a:ext cx="5539341" cy="1047599"/>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628195"/>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532700"/>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664463"/>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568967"/>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70073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3F9A6BFB-B229-4081-846A-99BCC21608D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9081147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s layout with subheading">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dirty="0"/>
              <a:t>Two columns layout</a:t>
            </a:r>
          </a:p>
        </p:txBody>
      </p:sp>
      <p:sp>
        <p:nvSpPr>
          <p:cNvPr id="17" name="Text Placeholder 5">
            <a:extLst>
              <a:ext uri="{FF2B5EF4-FFF2-40B4-BE49-F238E27FC236}">
                <a16:creationId xmlns:a16="http://schemas.microsoft.com/office/drawing/2014/main" id="{55780EB8-2D5B-4DBB-BC6B-E570FB51FFD3}"/>
              </a:ext>
            </a:extLst>
          </p:cNvPr>
          <p:cNvSpPr>
            <a:spLocks noGrp="1"/>
          </p:cNvSpPr>
          <p:nvPr>
            <p:ph type="body" sz="quarter" idx="17" hasCustomPrompt="1"/>
          </p:nvPr>
        </p:nvSpPr>
        <p:spPr>
          <a:xfrm>
            <a:off x="432088" y="1168400"/>
            <a:ext cx="11341267" cy="307777"/>
          </a:xfrm>
          <a:prstGeom prst="rect">
            <a:avLst/>
          </a:prstGeom>
        </p:spPr>
        <p:txBody>
          <a:bodyPr lIns="0" tIns="0" rIns="0" bIns="0"/>
          <a:lstStyle>
            <a:lvl1pPr>
              <a:defRPr sz="2000"/>
            </a:lvl1pPr>
          </a:lstStyle>
          <a:p>
            <a:pPr lvl="0"/>
            <a:r>
              <a:rPr lang="en-US" dirty="0"/>
              <a:t>Add text here</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2" y="1929257"/>
            <a:ext cx="5578933"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825271"/>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729776"/>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861538"/>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766043"/>
            <a:ext cx="5578932"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897807"/>
            <a:ext cx="5562182"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6195890" y="1929257"/>
            <a:ext cx="5572801" cy="852444"/>
          </a:xfrm>
          <a:prstGeom prst="rect">
            <a:avLst/>
          </a:prstGeom>
          <a:solidFill>
            <a:schemeClr val="accent2"/>
          </a:solidFill>
        </p:spPr>
        <p:txBody>
          <a:bodyPr lIns="91440" tIns="91440" rIns="91440" anchor="ctr">
            <a:noAutofit/>
          </a:bodyPr>
          <a:lstStyle>
            <a:lvl1pPr>
              <a:lnSpc>
                <a:spcPct val="100000"/>
              </a:lnSpc>
              <a:spcBef>
                <a:spcPts val="0"/>
              </a:spcBef>
              <a:spcAft>
                <a:spcPts val="0"/>
              </a:spcAft>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6229350" y="2825271"/>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6229350" y="3729776"/>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6229350" y="3861539"/>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6229350" y="4766043"/>
            <a:ext cx="5538654"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6229350" y="4897807"/>
            <a:ext cx="5539341"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DAA1992-5E0F-40A3-8DB6-210B74582E0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644906336"/>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hree columns layout">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D8706E9C-EDA2-4EE8-A4D5-886B6F42AFF8}"/>
              </a:ext>
            </a:extLst>
          </p:cNvPr>
          <p:cNvSpPr>
            <a:spLocks noGrp="1"/>
          </p:cNvSpPr>
          <p:nvPr userDrawn="1">
            <p:ph type="title" hasCustomPrompt="1"/>
          </p:nvPr>
        </p:nvSpPr>
        <p:spPr>
          <a:xfrm>
            <a:off x="418643" y="440494"/>
            <a:ext cx="11341268" cy="680196"/>
          </a:xfrm>
        </p:spPr>
        <p:txBody>
          <a:bodyPr/>
          <a:lstStyle>
            <a:lvl1pPr>
              <a:defRPr/>
            </a:lvl1pPr>
          </a:lstStyle>
          <a:p>
            <a:r>
              <a:rPr lang="en-US" dirty="0"/>
              <a:t>Three columns layout</a:t>
            </a:r>
          </a:p>
        </p:txBody>
      </p:sp>
      <p:sp>
        <p:nvSpPr>
          <p:cNvPr id="4" name="Text Placeholder 3">
            <a:extLst>
              <a:ext uri="{FF2B5EF4-FFF2-40B4-BE49-F238E27FC236}">
                <a16:creationId xmlns:a16="http://schemas.microsoft.com/office/drawing/2014/main" id="{BDBB6B82-41EF-4F96-AC4D-4B6DF0A1F54E}"/>
              </a:ext>
            </a:extLst>
          </p:cNvPr>
          <p:cNvSpPr>
            <a:spLocks noGrp="1"/>
          </p:cNvSpPr>
          <p:nvPr>
            <p:ph type="body" sz="quarter" idx="24" hasCustomPrompt="1"/>
          </p:nvPr>
        </p:nvSpPr>
        <p:spPr>
          <a:xfrm>
            <a:off x="41864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9" name="Text Placeholder 4"/>
          <p:cNvSpPr>
            <a:spLocks noGrp="1"/>
          </p:cNvSpPr>
          <p:nvPr>
            <p:ph type="body" sz="quarter" idx="12" hasCustomPrompt="1"/>
          </p:nvPr>
        </p:nvSpPr>
        <p:spPr>
          <a:xfrm>
            <a:off x="418643" y="2628195"/>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2" name="Straight Connector 21">
            <a:extLst>
              <a:ext uri="{FF2B5EF4-FFF2-40B4-BE49-F238E27FC236}">
                <a16:creationId xmlns:a16="http://schemas.microsoft.com/office/drawing/2014/main" id="{B1D12B33-C140-4AED-9479-89A1E21BD571}"/>
              </a:ext>
              <a:ext uri="{C183D7F6-B498-43B3-948B-1728B52AA6E4}">
                <adec:decorative xmlns:adec="http://schemas.microsoft.com/office/drawing/2017/decorative" val="1"/>
              </a:ext>
            </a:extLst>
          </p:cNvPr>
          <p:cNvCxnSpPr>
            <a:cxnSpLocks/>
          </p:cNvCxnSpPr>
          <p:nvPr userDrawn="1"/>
        </p:nvCxnSpPr>
        <p:spPr>
          <a:xfrm>
            <a:off x="418643" y="3532700"/>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2" name="Text Placeholder 4">
            <a:extLst>
              <a:ext uri="{FF2B5EF4-FFF2-40B4-BE49-F238E27FC236}">
                <a16:creationId xmlns:a16="http://schemas.microsoft.com/office/drawing/2014/main" id="{FD17C8B0-B5AE-49A5-9196-6DDFF3C810CA}"/>
              </a:ext>
            </a:extLst>
          </p:cNvPr>
          <p:cNvSpPr>
            <a:spLocks noGrp="1"/>
          </p:cNvSpPr>
          <p:nvPr>
            <p:ph type="body" sz="quarter" idx="28" hasCustomPrompt="1"/>
          </p:nvPr>
        </p:nvSpPr>
        <p:spPr>
          <a:xfrm>
            <a:off x="418643" y="3664462"/>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cxnSp>
        <p:nvCxnSpPr>
          <p:cNvPr id="25" name="Straight Connector 24">
            <a:extLst>
              <a:ext uri="{FF2B5EF4-FFF2-40B4-BE49-F238E27FC236}">
                <a16:creationId xmlns:a16="http://schemas.microsoft.com/office/drawing/2014/main" id="{508F18CC-5BC5-4383-99A0-673FC34E152C}"/>
              </a:ext>
              <a:ext uri="{C183D7F6-B498-43B3-948B-1728B52AA6E4}">
                <adec:decorative xmlns:adec="http://schemas.microsoft.com/office/drawing/2017/decorative" val="1"/>
              </a:ext>
            </a:extLst>
          </p:cNvPr>
          <p:cNvCxnSpPr>
            <a:cxnSpLocks/>
          </p:cNvCxnSpPr>
          <p:nvPr userDrawn="1"/>
        </p:nvCxnSpPr>
        <p:spPr>
          <a:xfrm>
            <a:off x="418643" y="4568967"/>
            <a:ext cx="3633559"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6" name="Text Placeholder 4">
            <a:extLst>
              <a:ext uri="{FF2B5EF4-FFF2-40B4-BE49-F238E27FC236}">
                <a16:creationId xmlns:a16="http://schemas.microsoft.com/office/drawing/2014/main" id="{954D3929-4A01-4CC3-8662-E5CD102A3709}"/>
              </a:ext>
            </a:extLst>
          </p:cNvPr>
          <p:cNvSpPr>
            <a:spLocks noGrp="1"/>
          </p:cNvSpPr>
          <p:nvPr>
            <p:ph type="body" sz="quarter" idx="31" hasCustomPrompt="1"/>
          </p:nvPr>
        </p:nvSpPr>
        <p:spPr>
          <a:xfrm>
            <a:off x="418643" y="4700731"/>
            <a:ext cx="3618381" cy="772743"/>
          </a:xfrm>
          <a:prstGeom prst="rect">
            <a:avLst/>
          </a:prstGeom>
        </p:spPr>
        <p:txBody>
          <a:bodyPr lIns="0" tIns="0" rIns="0" bIns="0" anchor="ctr">
            <a:noAutofit/>
          </a:bodyPr>
          <a:lstStyle>
            <a:lvl1pPr marL="0" indent="0">
              <a:lnSpc>
                <a:spcPct val="100000"/>
              </a:lnSpc>
              <a:spcBef>
                <a:spcPts val="882"/>
              </a:spcBef>
              <a:buFont typeface="Arial" panose="020B0604020202020204" pitchFamily="34" charset="0"/>
              <a:buNone/>
              <a:defRPr sz="1400" b="0" i="0" spc="0">
                <a:solidFill>
                  <a:srgbClr val="000000"/>
                </a:solidFill>
                <a:latin typeface="+mn-lt"/>
              </a:defRPr>
            </a:lvl1pPr>
            <a:lvl2pPr marL="0" marR="0" indent="0" algn="l" defTabSz="914367" rtl="0" eaLnBrk="1" fontAlgn="auto" latinLnBrk="0" hangingPunct="1">
              <a:lnSpc>
                <a:spcPts val="1176"/>
              </a:lnSpc>
              <a:spcBef>
                <a:spcPts val="441"/>
              </a:spcBef>
              <a:spcAft>
                <a:spcPts val="0"/>
              </a:spcAft>
              <a:buClrTx/>
              <a:buSzPct val="90000"/>
              <a:buFont typeface="Arial" panose="020B0604020202020204" pitchFamily="34" charset="0"/>
              <a:buNone/>
              <a:tabLst/>
              <a:defRPr sz="980">
                <a:solidFill>
                  <a:schemeClr val="tx1"/>
                </a:solidFill>
              </a:defRPr>
            </a:lvl2pPr>
            <a:lvl3pPr marL="448193" indent="0">
              <a:buNone/>
              <a:defRPr/>
            </a:lvl3pPr>
            <a:lvl4pPr marL="672290" indent="0">
              <a:buNone/>
              <a:defRPr/>
            </a:lvl4pPr>
            <a:lvl5pPr marL="896386" indent="0">
              <a:buNone/>
              <a:defRPr/>
            </a:lvl5pPr>
          </a:lstStyle>
          <a:p>
            <a:pPr lvl="0"/>
            <a:r>
              <a:rPr lang="en-US" dirty="0"/>
              <a:t>Caption body copy Segoe UI Regular 12/14. The quick brown fox jumps over the lazy dog.</a:t>
            </a:r>
          </a:p>
        </p:txBody>
      </p:sp>
      <p:sp>
        <p:nvSpPr>
          <p:cNvPr id="15" name="Text Placeholder 3">
            <a:extLst>
              <a:ext uri="{FF2B5EF4-FFF2-40B4-BE49-F238E27FC236}">
                <a16:creationId xmlns:a16="http://schemas.microsoft.com/office/drawing/2014/main" id="{D4EEFC93-5F54-47F0-9569-BECC76A76C96}"/>
              </a:ext>
            </a:extLst>
          </p:cNvPr>
          <p:cNvSpPr>
            <a:spLocks noGrp="1"/>
          </p:cNvSpPr>
          <p:nvPr>
            <p:ph type="body" sz="quarter" idx="25" hasCustomPrompt="1"/>
          </p:nvPr>
        </p:nvSpPr>
        <p:spPr>
          <a:xfrm>
            <a:off x="4303152"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17" name="Text Placeholder 4"/>
          <p:cNvSpPr>
            <a:spLocks noGrp="1"/>
          </p:cNvSpPr>
          <p:nvPr>
            <p:ph type="body" sz="quarter" idx="18" hasCustomPrompt="1"/>
          </p:nvPr>
        </p:nvSpPr>
        <p:spPr>
          <a:xfrm>
            <a:off x="4303152"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6" name="Straight Connector 25">
            <a:extLst>
              <a:ext uri="{FF2B5EF4-FFF2-40B4-BE49-F238E27FC236}">
                <a16:creationId xmlns:a16="http://schemas.microsoft.com/office/drawing/2014/main" id="{6BF3C7B5-A8EA-4ECD-A968-2546248701F3}"/>
              </a:ext>
              <a:ext uri="{C183D7F6-B498-43B3-948B-1728B52AA6E4}">
                <adec:decorative xmlns:adec="http://schemas.microsoft.com/office/drawing/2017/decorative" val="1"/>
              </a:ext>
            </a:extLst>
          </p:cNvPr>
          <p:cNvCxnSpPr>
            <a:cxnSpLocks/>
          </p:cNvCxnSpPr>
          <p:nvPr userDrawn="1"/>
        </p:nvCxnSpPr>
        <p:spPr>
          <a:xfrm>
            <a:off x="4303713"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3" name="Text Placeholder 4">
            <a:extLst>
              <a:ext uri="{FF2B5EF4-FFF2-40B4-BE49-F238E27FC236}">
                <a16:creationId xmlns:a16="http://schemas.microsoft.com/office/drawing/2014/main" id="{79BC4586-7FC3-4659-9310-CCDD1B8FB8A1}"/>
              </a:ext>
            </a:extLst>
          </p:cNvPr>
          <p:cNvSpPr>
            <a:spLocks noGrp="1"/>
          </p:cNvSpPr>
          <p:nvPr>
            <p:ph type="body" sz="quarter" idx="29" hasCustomPrompt="1"/>
          </p:nvPr>
        </p:nvSpPr>
        <p:spPr>
          <a:xfrm>
            <a:off x="4303152"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7" name="Straight Connector 26">
            <a:extLst>
              <a:ext uri="{FF2B5EF4-FFF2-40B4-BE49-F238E27FC236}">
                <a16:creationId xmlns:a16="http://schemas.microsoft.com/office/drawing/2014/main" id="{C14FEAA1-EB50-4B84-96EB-E171DE39A0A8}"/>
              </a:ext>
              <a:ext uri="{C183D7F6-B498-43B3-948B-1728B52AA6E4}">
                <adec:decorative xmlns:adec="http://schemas.microsoft.com/office/drawing/2017/decorative" val="1"/>
              </a:ext>
            </a:extLst>
          </p:cNvPr>
          <p:cNvCxnSpPr>
            <a:cxnSpLocks/>
          </p:cNvCxnSpPr>
          <p:nvPr userDrawn="1"/>
        </p:nvCxnSpPr>
        <p:spPr>
          <a:xfrm>
            <a:off x="4303713"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8" name="Text Placeholder 4">
            <a:extLst>
              <a:ext uri="{FF2B5EF4-FFF2-40B4-BE49-F238E27FC236}">
                <a16:creationId xmlns:a16="http://schemas.microsoft.com/office/drawing/2014/main" id="{284BF132-1328-44E8-A629-D64096388C74}"/>
              </a:ext>
            </a:extLst>
          </p:cNvPr>
          <p:cNvSpPr>
            <a:spLocks noGrp="1"/>
          </p:cNvSpPr>
          <p:nvPr>
            <p:ph type="body" sz="quarter" idx="32" hasCustomPrompt="1"/>
          </p:nvPr>
        </p:nvSpPr>
        <p:spPr>
          <a:xfrm>
            <a:off x="4303152"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23" name="Text Placeholder 3">
            <a:extLst>
              <a:ext uri="{FF2B5EF4-FFF2-40B4-BE49-F238E27FC236}">
                <a16:creationId xmlns:a16="http://schemas.microsoft.com/office/drawing/2014/main" id="{5EDACCCB-301A-4273-9EA6-AD055BB5B0AF}"/>
              </a:ext>
            </a:extLst>
          </p:cNvPr>
          <p:cNvSpPr>
            <a:spLocks noGrp="1"/>
          </p:cNvSpPr>
          <p:nvPr>
            <p:ph type="body" sz="quarter" idx="26" hasCustomPrompt="1"/>
          </p:nvPr>
        </p:nvSpPr>
        <p:spPr>
          <a:xfrm>
            <a:off x="8139413" y="1457323"/>
            <a:ext cx="3629278" cy="1047601"/>
          </a:xfrm>
          <a:prstGeom prst="rect">
            <a:avLst/>
          </a:prstGeom>
          <a:solidFill>
            <a:schemeClr val="accent2"/>
          </a:solidFill>
        </p:spPr>
        <p:txBody>
          <a:bodyPr lIns="91440" tIns="91440" rIns="91440" anchor="ctr">
            <a:noAutofit/>
          </a:bodyPr>
          <a:lstStyle>
            <a:lvl1pPr>
              <a:lnSpc>
                <a:spcPct val="100000"/>
              </a:lnSpc>
              <a:defRPr lang="en-US" sz="2000" b="1" kern="1200" spc="0" dirty="0" smtClean="0">
                <a:solidFill>
                  <a:schemeClr val="bg1"/>
                </a:solidFill>
                <a:latin typeface="+mj-lt"/>
                <a:ea typeface="+mn-ea"/>
                <a:cs typeface="+mn-cs"/>
              </a:defRPr>
            </a:lvl1pPr>
          </a:lstStyle>
          <a:p>
            <a:pPr lvl="0"/>
            <a:r>
              <a:rPr lang="en-US" dirty="0"/>
              <a:t>Caption title Segoe UI </a:t>
            </a:r>
            <a:r>
              <a:rPr lang="en-US" dirty="0" err="1"/>
              <a:t>Semibold</a:t>
            </a:r>
            <a:endParaRPr lang="en-US" dirty="0"/>
          </a:p>
        </p:txBody>
      </p:sp>
      <p:sp>
        <p:nvSpPr>
          <p:cNvPr id="24" name="Text Placeholder 4">
            <a:extLst>
              <a:ext uri="{FF2B5EF4-FFF2-40B4-BE49-F238E27FC236}">
                <a16:creationId xmlns:a16="http://schemas.microsoft.com/office/drawing/2014/main" id="{37057046-E219-41F6-8045-1E763292CBB4}"/>
              </a:ext>
            </a:extLst>
          </p:cNvPr>
          <p:cNvSpPr>
            <a:spLocks noGrp="1"/>
          </p:cNvSpPr>
          <p:nvPr>
            <p:ph type="body" sz="quarter" idx="27" hasCustomPrompt="1"/>
          </p:nvPr>
        </p:nvSpPr>
        <p:spPr>
          <a:xfrm>
            <a:off x="8161204" y="2628195"/>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29" name="Straight Connector 28">
            <a:extLst>
              <a:ext uri="{FF2B5EF4-FFF2-40B4-BE49-F238E27FC236}">
                <a16:creationId xmlns:a16="http://schemas.microsoft.com/office/drawing/2014/main" id="{F2BE3BA0-8606-422D-8675-3046FD533FB2}"/>
              </a:ext>
              <a:ext uri="{C183D7F6-B498-43B3-948B-1728B52AA6E4}">
                <adec:decorative xmlns:adec="http://schemas.microsoft.com/office/drawing/2017/decorative" val="1"/>
              </a:ext>
            </a:extLst>
          </p:cNvPr>
          <p:cNvCxnSpPr>
            <a:cxnSpLocks/>
          </p:cNvCxnSpPr>
          <p:nvPr userDrawn="1"/>
        </p:nvCxnSpPr>
        <p:spPr>
          <a:xfrm>
            <a:off x="8161204" y="3532700"/>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4" name="Text Placeholder 4">
            <a:extLst>
              <a:ext uri="{FF2B5EF4-FFF2-40B4-BE49-F238E27FC236}">
                <a16:creationId xmlns:a16="http://schemas.microsoft.com/office/drawing/2014/main" id="{29F550BE-2661-407F-B7A1-6D20E10A3A2E}"/>
              </a:ext>
            </a:extLst>
          </p:cNvPr>
          <p:cNvSpPr>
            <a:spLocks noGrp="1"/>
          </p:cNvSpPr>
          <p:nvPr>
            <p:ph type="body" sz="quarter" idx="30" hasCustomPrompt="1"/>
          </p:nvPr>
        </p:nvSpPr>
        <p:spPr>
          <a:xfrm>
            <a:off x="8161204" y="3664463"/>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cxnSp>
        <p:nvCxnSpPr>
          <p:cNvPr id="30" name="Straight Connector 29">
            <a:extLst>
              <a:ext uri="{FF2B5EF4-FFF2-40B4-BE49-F238E27FC236}">
                <a16:creationId xmlns:a16="http://schemas.microsoft.com/office/drawing/2014/main" id="{5A40603F-992B-4531-B3B1-5196D05EC3B4}"/>
              </a:ext>
              <a:ext uri="{C183D7F6-B498-43B3-948B-1728B52AA6E4}">
                <adec:decorative xmlns:adec="http://schemas.microsoft.com/office/drawing/2017/decorative" val="1"/>
              </a:ext>
            </a:extLst>
          </p:cNvPr>
          <p:cNvCxnSpPr>
            <a:cxnSpLocks/>
          </p:cNvCxnSpPr>
          <p:nvPr userDrawn="1"/>
        </p:nvCxnSpPr>
        <p:spPr>
          <a:xfrm>
            <a:off x="8161204" y="4568967"/>
            <a:ext cx="3606800" cy="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9" name="Text Placeholder 4">
            <a:extLst>
              <a:ext uri="{FF2B5EF4-FFF2-40B4-BE49-F238E27FC236}">
                <a16:creationId xmlns:a16="http://schemas.microsoft.com/office/drawing/2014/main" id="{B24376E6-F329-4374-B56D-DEE4D5D40209}"/>
              </a:ext>
            </a:extLst>
          </p:cNvPr>
          <p:cNvSpPr>
            <a:spLocks noGrp="1"/>
          </p:cNvSpPr>
          <p:nvPr>
            <p:ph type="body" sz="quarter" idx="33" hasCustomPrompt="1"/>
          </p:nvPr>
        </p:nvSpPr>
        <p:spPr>
          <a:xfrm>
            <a:off x="8161204" y="4700731"/>
            <a:ext cx="3607487" cy="772743"/>
          </a:xfrm>
          <a:prstGeom prst="rect">
            <a:avLst/>
          </a:prstGeom>
        </p:spPr>
        <p:txBody>
          <a:bodyPr vert="horz" wrap="square" lIns="0" tIns="0" rIns="0" bIns="0" rtlCol="0" anchor="ctr">
            <a:noAutofit/>
          </a:bodyPr>
          <a:lstStyle>
            <a:lvl1pPr>
              <a:lnSpc>
                <a:spcPct val="100000"/>
              </a:lnSpc>
              <a:tabLst/>
              <a:defRPr lang="en-US" sz="1400" b="0" i="0" spc="0" dirty="0" smtClean="0">
                <a:solidFill>
                  <a:srgbClr val="000000"/>
                </a:solidFill>
                <a:latin typeface="+mn-lt"/>
              </a:defRPr>
            </a:lvl1pPr>
          </a:lstStyle>
          <a:p>
            <a:pPr lvl="0"/>
            <a:r>
              <a:rPr lang="en-US" dirty="0"/>
              <a:t>Caption body copy Segoe UI Regular 12/14. The quick brown fox jumps over the lazy dog.</a:t>
            </a:r>
          </a:p>
        </p:txBody>
      </p:sp>
      <p:sp>
        <p:nvSpPr>
          <p:cNvPr id="3" name="Footer Placeholder 1">
            <a:extLst>
              <a:ext uri="{FF2B5EF4-FFF2-40B4-BE49-F238E27FC236}">
                <a16:creationId xmlns:a16="http://schemas.microsoft.com/office/drawing/2014/main" id="{5A8C1FEA-45D6-476A-8044-2C9E87D3782E}"/>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9139165"/>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itle with graphic">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2"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4369674"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8320705" y="1457325"/>
            <a:ext cx="3439206" cy="3439206"/>
          </a:xfrm>
          <a:prstGeom prst="ellipse">
            <a:avLst/>
          </a:prstGeom>
          <a:solidFill>
            <a:schemeClr val="bg1">
              <a:lumMod val="95000"/>
            </a:schemeClr>
          </a:solidFill>
        </p:spPr>
        <p:txBody>
          <a:bodyPr tIns="0" rIns="0" bIns="0" anchor="ctr">
            <a:noAutofit/>
          </a:bodyPr>
          <a:lstStyle>
            <a:lvl1pPr algn="ctr">
              <a:defRPr sz="2800"/>
            </a:lvl1pPr>
          </a:lstStyle>
          <a:p>
            <a:pPr lvl="0"/>
            <a:r>
              <a:rPr lang="en-US" dirty="0"/>
              <a:t>Click to edit Master text styles</a:t>
            </a:r>
          </a:p>
        </p:txBody>
      </p:sp>
      <p:sp>
        <p:nvSpPr>
          <p:cNvPr id="8" name="Footer Placeholder 1">
            <a:extLst>
              <a:ext uri="{FF2B5EF4-FFF2-40B4-BE49-F238E27FC236}">
                <a16:creationId xmlns:a16="http://schemas.microsoft.com/office/drawing/2014/main" id="{7F38B04C-51F1-4590-84FC-A2A65AD60A07}"/>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65607871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slide">
    <p:spTree>
      <p:nvGrpSpPr>
        <p:cNvPr id="1" name=""/>
        <p:cNvGrpSpPr/>
        <p:nvPr/>
      </p:nvGrpSpPr>
      <p:grpSpPr>
        <a:xfrm>
          <a:off x="0" y="0"/>
          <a:ext cx="0" cy="0"/>
          <a:chOff x="0" y="0"/>
          <a:chExt cx="0" cy="0"/>
        </a:xfrm>
      </p:grpSpPr>
      <p:sp>
        <p:nvSpPr>
          <p:cNvPr id="5" name="Footer Placeholder 1">
            <a:extLst>
              <a:ext uri="{FF2B5EF4-FFF2-40B4-BE49-F238E27FC236}">
                <a16:creationId xmlns:a16="http://schemas.microsoft.com/office/drawing/2014/main" id="{8ED00628-11CE-4014-89C6-CD5E5AF5AAFC}"/>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912531730"/>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itle with graphic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29445A-A014-4223-90E2-3D3353E0CE83}"/>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4" name="Text Placeholder 3">
            <a:extLst>
              <a:ext uri="{FF2B5EF4-FFF2-40B4-BE49-F238E27FC236}">
                <a16:creationId xmlns:a16="http://schemas.microsoft.com/office/drawing/2014/main" id="{9D3A230D-0F65-4C2B-9A5E-08E997603E6C}"/>
              </a:ext>
            </a:extLst>
          </p:cNvPr>
          <p:cNvSpPr>
            <a:spLocks noGrp="1"/>
          </p:cNvSpPr>
          <p:nvPr>
            <p:ph type="body" sz="quarter" idx="10"/>
          </p:nvPr>
        </p:nvSpPr>
        <p:spPr>
          <a:xfrm>
            <a:off x="418643"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5" name="Text Placeholder 3">
            <a:extLst>
              <a:ext uri="{FF2B5EF4-FFF2-40B4-BE49-F238E27FC236}">
                <a16:creationId xmlns:a16="http://schemas.microsoft.com/office/drawing/2014/main" id="{50ABEE60-9F0D-48B2-AE29-DAEE6B65F773}"/>
              </a:ext>
            </a:extLst>
          </p:cNvPr>
          <p:cNvSpPr>
            <a:spLocks noGrp="1"/>
          </p:cNvSpPr>
          <p:nvPr>
            <p:ph type="body" sz="quarter" idx="11"/>
          </p:nvPr>
        </p:nvSpPr>
        <p:spPr>
          <a:xfrm>
            <a:off x="2722617"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6" name="Text Placeholder 3">
            <a:extLst>
              <a:ext uri="{FF2B5EF4-FFF2-40B4-BE49-F238E27FC236}">
                <a16:creationId xmlns:a16="http://schemas.microsoft.com/office/drawing/2014/main" id="{2892F116-907B-402B-8800-9219B7710190}"/>
              </a:ext>
            </a:extLst>
          </p:cNvPr>
          <p:cNvSpPr>
            <a:spLocks noGrp="1"/>
          </p:cNvSpPr>
          <p:nvPr>
            <p:ph type="body" sz="quarter" idx="12"/>
          </p:nvPr>
        </p:nvSpPr>
        <p:spPr>
          <a:xfrm>
            <a:off x="502659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7" name="Text Placeholder 3">
            <a:extLst>
              <a:ext uri="{FF2B5EF4-FFF2-40B4-BE49-F238E27FC236}">
                <a16:creationId xmlns:a16="http://schemas.microsoft.com/office/drawing/2014/main" id="{FFCA379A-FFA6-4179-AD94-3B9D20DBAA50}"/>
              </a:ext>
            </a:extLst>
          </p:cNvPr>
          <p:cNvSpPr>
            <a:spLocks noGrp="1"/>
          </p:cNvSpPr>
          <p:nvPr>
            <p:ph type="body" sz="quarter" idx="13"/>
          </p:nvPr>
        </p:nvSpPr>
        <p:spPr>
          <a:xfrm>
            <a:off x="7330565"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8" name="Text Placeholder 3">
            <a:extLst>
              <a:ext uri="{FF2B5EF4-FFF2-40B4-BE49-F238E27FC236}">
                <a16:creationId xmlns:a16="http://schemas.microsoft.com/office/drawing/2014/main" id="{86EE9769-6679-49C8-860D-5CACDB09DBD2}"/>
              </a:ext>
            </a:extLst>
          </p:cNvPr>
          <p:cNvSpPr>
            <a:spLocks noGrp="1"/>
          </p:cNvSpPr>
          <p:nvPr>
            <p:ph type="body" sz="quarter" idx="14"/>
          </p:nvPr>
        </p:nvSpPr>
        <p:spPr>
          <a:xfrm>
            <a:off x="9634541" y="2359592"/>
            <a:ext cx="2138816" cy="2138816"/>
          </a:xfrm>
          <a:prstGeom prst="ellipse">
            <a:avLst/>
          </a:prstGeom>
          <a:solidFill>
            <a:schemeClr val="accent2"/>
          </a:solidFill>
        </p:spPr>
        <p:txBody>
          <a:bodyPr tIns="0" rIns="0" bIns="0" anchor="ctr">
            <a:noAutofit/>
          </a:bodyPr>
          <a:lstStyle>
            <a:lvl1pPr algn="ctr">
              <a:defRPr sz="2400">
                <a:solidFill>
                  <a:schemeClr val="bg1"/>
                </a:solidFill>
              </a:defRPr>
            </a:lvl1pPr>
          </a:lstStyle>
          <a:p>
            <a:pPr lvl="0"/>
            <a:r>
              <a:rPr lang="en-US" dirty="0"/>
              <a:t>Click to edit Master text styles</a:t>
            </a:r>
          </a:p>
        </p:txBody>
      </p:sp>
      <p:sp>
        <p:nvSpPr>
          <p:cNvPr id="10" name="Footer Placeholder 1">
            <a:extLst>
              <a:ext uri="{FF2B5EF4-FFF2-40B4-BE49-F238E27FC236}">
                <a16:creationId xmlns:a16="http://schemas.microsoft.com/office/drawing/2014/main" id="{557B6B4B-EEB3-4D96-BE6F-33AB2C52662B}"/>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627982749"/>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Subway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B1E50-1996-483F-BDD0-DE09A68472A4}"/>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4" name="Content Placeholder 3">
            <a:extLst>
              <a:ext uri="{FF2B5EF4-FFF2-40B4-BE49-F238E27FC236}">
                <a16:creationId xmlns:a16="http://schemas.microsoft.com/office/drawing/2014/main" id="{D788E95C-185C-4F8A-8DE9-0DDAEC21C04E}"/>
              </a:ext>
            </a:extLst>
          </p:cNvPr>
          <p:cNvSpPr>
            <a:spLocks noGrp="1"/>
          </p:cNvSpPr>
          <p:nvPr>
            <p:ph sz="quarter" idx="10"/>
          </p:nvPr>
        </p:nvSpPr>
        <p:spPr>
          <a:xfrm>
            <a:off x="418642" y="1457325"/>
            <a:ext cx="11354257" cy="1779974"/>
          </a:xfrm>
          <a:prstGeom prst="rect">
            <a:avLst/>
          </a:prstGeom>
        </p:spPr>
        <p:txBody>
          <a:bodyPr lIns="0" rIns="0"/>
          <a:lstStyle>
            <a:lvl1pPr>
              <a:defRPr/>
            </a:lvl1pPr>
            <a:lvl2pPr>
              <a:defRPr lang="en-US" sz="2000" kern="1200" spc="0" baseline="0" dirty="0" smtClean="0">
                <a:solidFill>
                  <a:schemeClr val="tx1"/>
                </a:solidFill>
                <a:latin typeface="+mn-lt"/>
                <a:ea typeface="+mn-ea"/>
                <a:cs typeface="+mn-cs"/>
              </a:defRPr>
            </a:lvl2pPr>
          </a:lstStyle>
          <a:p>
            <a:pPr marL="0" marR="0" lvl="1" indent="0" algn="l" defTabSz="914367" rtl="0" eaLnBrk="1" fontAlgn="auto" latinLnBrk="0" hangingPunct="1">
              <a:lnSpc>
                <a:spcPct val="100000"/>
              </a:lnSpc>
              <a:spcBef>
                <a:spcPts val="392"/>
              </a:spcBef>
              <a:spcAft>
                <a:spcPts val="588"/>
              </a:spcAft>
              <a:buClrTx/>
              <a:buSzPct val="90000"/>
              <a:buFontTx/>
              <a:buNone/>
              <a:tabLst/>
            </a:pPr>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1">
            <a:extLst>
              <a:ext uri="{FF2B5EF4-FFF2-40B4-BE49-F238E27FC236}">
                <a16:creationId xmlns:a16="http://schemas.microsoft.com/office/drawing/2014/main" id="{D46DE548-3285-4C4B-BE98-A5590C16A7E6}"/>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6910312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Subway_Software Co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000C6D-8926-49F1-8719-6EA600510E41}"/>
              </a:ext>
            </a:extLst>
          </p:cNvPr>
          <p:cNvSpPr>
            <a:spLocks noGrp="1"/>
          </p:cNvSpPr>
          <p:nvPr>
            <p:ph type="title" hasCustomPrompt="1"/>
          </p:nvPr>
        </p:nvSpPr>
        <p:spPr/>
        <p:txBody>
          <a:bodyPr/>
          <a:lstStyle>
            <a:lvl1pPr>
              <a:defRPr/>
            </a:lvl1p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6B7993F-2CF5-4383-8448-366538173E81}"/>
              </a:ext>
            </a:extLst>
          </p:cNvPr>
          <p:cNvSpPr>
            <a:spLocks noGrp="1"/>
          </p:cNvSpPr>
          <p:nvPr>
            <p:ph type="body" sz="quarter" idx="10" hasCustomPrompt="1"/>
          </p:nvPr>
        </p:nvSpPr>
        <p:spPr>
          <a:xfrm>
            <a:off x="418643" y="1457325"/>
            <a:ext cx="11354257" cy="1723549"/>
          </a:xfrm>
          <a:prstGeom prst="rect">
            <a:avLst/>
          </a:prstGeom>
          <a:ln w="19050">
            <a:solidFill>
              <a:schemeClr val="accent4"/>
            </a:solidFill>
          </a:ln>
        </p:spPr>
        <p:txBody>
          <a:bodyPr lIns="137160" tIns="91440" rIns="137160"/>
          <a:lstStyle>
            <a:lvl1pPr>
              <a:defRPr sz="2000">
                <a:latin typeface="Consolas" panose="020B0609020204030204" pitchFamily="49" charset="0"/>
              </a:defRPr>
            </a:lvl1pPr>
          </a:lstStyle>
          <a:p>
            <a:pPr lvl="0"/>
            <a:r>
              <a:rPr lang="en-US" dirty="0"/>
              <a:t>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 The quick brown fox jumps over the lazy dog.</a:t>
            </a:r>
          </a:p>
        </p:txBody>
      </p:sp>
      <p:sp>
        <p:nvSpPr>
          <p:cNvPr id="3" name="Footer Placeholder 1">
            <a:extLst>
              <a:ext uri="{FF2B5EF4-FFF2-40B4-BE49-F238E27FC236}">
                <a16:creationId xmlns:a16="http://schemas.microsoft.com/office/drawing/2014/main" id="{CC29DFB0-EA8D-4603-A484-D9FB4215E01F}"/>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752988049"/>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Subway_Title and content 3">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27730-B186-4E09-8CC9-E0BAF08258EE}"/>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A50C3FC3-08E1-4ECD-93F7-BEA589366B9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908952400"/>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ubway_Title and content 4">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Footer Placeholder 1">
            <a:extLst>
              <a:ext uri="{FF2B5EF4-FFF2-40B4-BE49-F238E27FC236}">
                <a16:creationId xmlns:a16="http://schemas.microsoft.com/office/drawing/2014/main" id="{762476EC-9914-4A4C-8D42-063DEFA3369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1821782"/>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ubway_Title and content 5">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778F8-A242-4E29-962E-0728AB843B8D}"/>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3" name="Footer Placeholder 1">
            <a:extLst>
              <a:ext uri="{FF2B5EF4-FFF2-40B4-BE49-F238E27FC236}">
                <a16:creationId xmlns:a16="http://schemas.microsoft.com/office/drawing/2014/main" id="{EE367760-C9B3-4BF6-9116-4A4C9C42333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329753346"/>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ubway_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7" name="Text Placeholder 6">
            <a:extLst>
              <a:ext uri="{FF2B5EF4-FFF2-40B4-BE49-F238E27FC236}">
                <a16:creationId xmlns:a16="http://schemas.microsoft.com/office/drawing/2014/main" id="{D2BCC9BD-7254-4C63-A841-78F2C1DF0347}"/>
              </a:ext>
            </a:extLst>
          </p:cNvPr>
          <p:cNvSpPr>
            <a:spLocks noGrp="1"/>
          </p:cNvSpPr>
          <p:nvPr>
            <p:ph type="body" sz="quarter" idx="12"/>
          </p:nvPr>
        </p:nvSpPr>
        <p:spPr>
          <a:xfrm>
            <a:off x="418643"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ext Placeholder 6">
            <a:extLst>
              <a:ext uri="{FF2B5EF4-FFF2-40B4-BE49-F238E27FC236}">
                <a16:creationId xmlns:a16="http://schemas.microsoft.com/office/drawing/2014/main" id="{45104354-AF0E-4A96-9534-75C5707022FA}"/>
              </a:ext>
            </a:extLst>
          </p:cNvPr>
          <p:cNvSpPr>
            <a:spLocks noGrp="1"/>
          </p:cNvSpPr>
          <p:nvPr>
            <p:ph type="body" sz="quarter" idx="13"/>
          </p:nvPr>
        </p:nvSpPr>
        <p:spPr>
          <a:xfrm>
            <a:off x="6229350" y="1456896"/>
            <a:ext cx="5543550" cy="1631216"/>
          </a:xfrm>
          <a:prstGeom prst="rect">
            <a:avLst/>
          </a:prstGeom>
          <a:solidFill>
            <a:schemeClr val="bg1">
              <a:lumMod val="95000"/>
            </a:schemeClr>
          </a:solidFill>
        </p:spPr>
        <p:txBody>
          <a:bodyPr lIns="137160" tIns="91440" rIns="137160"/>
          <a:lstStyle>
            <a:lvl1pPr>
              <a:defRPr sz="2000"/>
            </a:lvl1pPr>
            <a:lvl2pPr>
              <a:defRPr sz="1800"/>
            </a:lvl2pPr>
            <a:lvl3pPr>
              <a:defRPr sz="1400"/>
            </a:lvl3pPr>
            <a:lvl4pPr>
              <a:defRPr sz="1400"/>
            </a:lvl4pPr>
            <a:lvl5pPr>
              <a:defRPr sz="11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1">
            <a:extLst>
              <a:ext uri="{FF2B5EF4-FFF2-40B4-BE49-F238E27FC236}">
                <a16:creationId xmlns:a16="http://schemas.microsoft.com/office/drawing/2014/main" id="{D7B20489-E10E-436F-9A55-5179A38A07C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1454271131"/>
      </p:ext>
    </p:extLst>
  </p:cSld>
  <p:clrMapOvr>
    <a:masterClrMapping/>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ubway_Title and body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44CDF7-E9D2-499B-957A-1F2A32ECACFC}"/>
              </a:ext>
            </a:extLst>
          </p:cNvPr>
          <p:cNvSpPr>
            <a:spLocks noGrp="1"/>
          </p:cNvSpPr>
          <p:nvPr>
            <p:ph type="title" hasCustomPrompt="1"/>
          </p:nvPr>
        </p:nvSpPr>
        <p:spPr/>
        <p:txBody>
          <a:bodyPr/>
          <a:lstStyle/>
          <a:p>
            <a:r>
              <a:rPr lang="en-US" dirty="0"/>
              <a:t>Heading Segoe UI </a:t>
            </a:r>
            <a:r>
              <a:rPr lang="en-US" dirty="0" err="1"/>
              <a:t>Semibold</a:t>
            </a:r>
            <a:r>
              <a:rPr lang="en-US" dirty="0"/>
              <a:t> 32</a:t>
            </a:r>
          </a:p>
        </p:txBody>
      </p:sp>
      <p:sp>
        <p:nvSpPr>
          <p:cNvPr id="6" name="Text Placeholder 5">
            <a:extLst>
              <a:ext uri="{FF2B5EF4-FFF2-40B4-BE49-F238E27FC236}">
                <a16:creationId xmlns:a16="http://schemas.microsoft.com/office/drawing/2014/main" id="{8459F5A8-FE59-485F-B66B-B588C6FC5A12}"/>
              </a:ext>
            </a:extLst>
          </p:cNvPr>
          <p:cNvSpPr>
            <a:spLocks noGrp="1"/>
          </p:cNvSpPr>
          <p:nvPr>
            <p:ph type="body" sz="quarter" idx="10"/>
          </p:nvPr>
        </p:nvSpPr>
        <p:spPr>
          <a:xfrm>
            <a:off x="418643" y="1457325"/>
            <a:ext cx="11354257" cy="1808637"/>
          </a:xfrm>
          <a:prstGeom prst="rect">
            <a:avLst/>
          </a:prstGeom>
        </p:spPr>
        <p:txBody>
          <a:bodyPr lIns="0" tIns="4572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Footer Placeholder 1">
            <a:extLst>
              <a:ext uri="{FF2B5EF4-FFF2-40B4-BE49-F238E27FC236}">
                <a16:creationId xmlns:a16="http://schemas.microsoft.com/office/drawing/2014/main" id="{4AB14B75-E6F5-49E7-9565-CB0BD8C80FC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80050874"/>
      </p:ext>
    </p:extLst>
  </p:cSld>
  <p:clrMapOvr>
    <a:masterClrMapping/>
  </p:clrMapOvr>
  <p:transition>
    <p:fade/>
  </p:transition>
  <p:extLst>
    <p:ext uri="{DCECCB84-F9BA-43D5-87BE-67443E8EF086}">
      <p15:sldGuideLst xmlns:p15="http://schemas.microsoft.com/office/powerpoint/2012/main">
        <p15:guide id="1" orient="horz" pos="3432" userDrawn="1">
          <p15:clr>
            <a:srgbClr val="FBAE40"/>
          </p15:clr>
        </p15:guide>
        <p15:guide id="2" orient="horz" pos="3572" userDrawn="1">
          <p15:clr>
            <a:srgbClr val="FBAE40"/>
          </p15:clr>
        </p15:guide>
        <p15:guide id="3" orient="horz" pos="3288" userDrawn="1">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Subway - Title and subheading">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8C54D713-4A25-4AF4-BCFA-A4890754311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858173702"/>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2_Bulleted Text Layout_two column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a:t>Click to edit Master title style</a:t>
            </a:r>
          </a:p>
        </p:txBody>
      </p:sp>
      <p:sp>
        <p:nvSpPr>
          <p:cNvPr id="10" name="Text Placeholder 9">
            <a:extLst>
              <a:ext uri="{FF2B5EF4-FFF2-40B4-BE49-F238E27FC236}">
                <a16:creationId xmlns:a16="http://schemas.microsoft.com/office/drawing/2014/main" id="{11B26042-856B-4C9B-AE67-D8165C9BFEDC}"/>
              </a:ext>
            </a:extLst>
          </p:cNvPr>
          <p:cNvSpPr>
            <a:spLocks noGrp="1"/>
          </p:cNvSpPr>
          <p:nvPr>
            <p:ph type="body" sz="quarter" idx="15"/>
          </p:nvPr>
        </p:nvSpPr>
        <p:spPr>
          <a:xfrm>
            <a:off x="418643" y="1456896"/>
            <a:ext cx="5578932" cy="1246495"/>
          </a:xfrm>
          <a:prstGeom prst="rect">
            <a:avLst/>
          </a:prstGeom>
          <a:solidFill>
            <a:schemeClr val="bg1">
              <a:lumMod val="95000"/>
            </a:schemeClr>
          </a:solidFill>
        </p:spPr>
        <p:txBody>
          <a:bodyPr wrap="square" tIns="91440">
            <a:spAutoFit/>
          </a:bodyPr>
          <a:lstStyle>
            <a:lvl1pPr>
              <a:defRPr sz="2400"/>
            </a:lvl1pPr>
            <a:lvl3pPr marL="342900" indent="-228600">
              <a:buFont typeface="Arial" panose="020B0604020202020204" pitchFamily="34" charset="0"/>
              <a:buChar char="•"/>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p:txBody>
      </p:sp>
      <p:sp>
        <p:nvSpPr>
          <p:cNvPr id="11" name="Text Placeholder 9">
            <a:extLst>
              <a:ext uri="{FF2B5EF4-FFF2-40B4-BE49-F238E27FC236}">
                <a16:creationId xmlns:a16="http://schemas.microsoft.com/office/drawing/2014/main" id="{9A37ADC6-B611-40D4-8A03-51AD20762D13}"/>
              </a:ext>
            </a:extLst>
          </p:cNvPr>
          <p:cNvSpPr>
            <a:spLocks noGrp="1"/>
          </p:cNvSpPr>
          <p:nvPr>
            <p:ph type="body" sz="quarter" idx="16"/>
          </p:nvPr>
        </p:nvSpPr>
        <p:spPr>
          <a:xfrm>
            <a:off x="6216920" y="1456896"/>
            <a:ext cx="5544007" cy="1272143"/>
          </a:xfrm>
          <a:prstGeom prst="rect">
            <a:avLst/>
          </a:prstGeom>
          <a:solidFill>
            <a:schemeClr val="bg1">
              <a:lumMod val="95000"/>
            </a:schemeClr>
          </a:solidFill>
        </p:spPr>
        <p:txBody>
          <a:bodyPr tIns="91440">
            <a:spAutoFit/>
          </a:bodyPr>
          <a:lstStyle>
            <a:lvl1pPr>
              <a:defRPr sz="2400"/>
            </a:lvl1pPr>
            <a:lvl3pPr marL="342900" indent="-228600">
              <a:buFont typeface="Arial" panose="020B0604020202020204" pitchFamily="34" charset="0"/>
              <a:buChar char="•"/>
              <a:defRPr lang="en-US" sz="1800" kern="1200" spc="0" baseline="0" dirty="0" smtClean="0">
                <a:solidFill>
                  <a:schemeClr val="tx1"/>
                </a:solidFill>
                <a:latin typeface="+mn-lt"/>
                <a:ea typeface="+mn-ea"/>
                <a:cs typeface="+mn-cs"/>
              </a:defRPr>
            </a:lvl3pPr>
            <a:lvl4pPr marL="342900" indent="-228600">
              <a:buFont typeface="Arial" panose="020B0604020202020204" pitchFamily="34" charset="0"/>
              <a:buChar char="•"/>
              <a:defRPr/>
            </a:lvl4pPr>
            <a:lvl5pPr marL="342900" indent="-228600">
              <a:buFont typeface="Arial" panose="020B0604020202020204" pitchFamily="34" charset="0"/>
              <a:buChar char="•"/>
              <a:defRPr/>
            </a:lvl5pPr>
          </a:lstStyle>
          <a:p>
            <a:pPr lvl="0"/>
            <a:r>
              <a:rPr lang="en-US" dirty="0"/>
              <a:t>Click to edit Master text styles</a:t>
            </a:r>
          </a:p>
          <a:p>
            <a:pPr lvl="1"/>
            <a:r>
              <a:rPr lang="en-US" dirty="0"/>
              <a:t>Second level</a:t>
            </a:r>
          </a:p>
          <a:p>
            <a:pPr marL="342900" marR="0" lvl="2" indent="-22860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4D18DD19-84C1-423C-9061-7A04BBDE37A9}"/>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3046590"/>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headin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74CBFC5-126D-4E5D-BA79-A65662FA3631}"/>
              </a:ext>
            </a:extLst>
          </p:cNvPr>
          <p:cNvSpPr>
            <a:spLocks noGrp="1"/>
          </p:cNvSpPr>
          <p:nvPr>
            <p:ph type="title"/>
          </p:nvPr>
        </p:nvSpPr>
        <p:spPr>
          <a:xfrm>
            <a:off x="418643" y="440494"/>
            <a:ext cx="11341268" cy="642840"/>
          </a:xfrm>
        </p:spPr>
        <p:txBody>
          <a:bodyPr/>
          <a:lstStyle/>
          <a:p>
            <a:r>
              <a:rPr lang="en-US" dirty="0"/>
              <a:t>Click to edit Master title style</a:t>
            </a:r>
          </a:p>
        </p:txBody>
      </p:sp>
      <p:sp>
        <p:nvSpPr>
          <p:cNvPr id="4" name="Text Placeholder 3">
            <a:extLst>
              <a:ext uri="{FF2B5EF4-FFF2-40B4-BE49-F238E27FC236}">
                <a16:creationId xmlns:a16="http://schemas.microsoft.com/office/drawing/2014/main" id="{DB521330-4B4A-4C5F-85CF-D5CBC2772D39}"/>
              </a:ext>
            </a:extLst>
          </p:cNvPr>
          <p:cNvSpPr>
            <a:spLocks noGrp="1"/>
          </p:cNvSpPr>
          <p:nvPr>
            <p:ph type="body" sz="quarter" idx="10" hasCustomPrompt="1"/>
          </p:nvPr>
        </p:nvSpPr>
        <p:spPr>
          <a:xfrm>
            <a:off x="418643" y="1083334"/>
            <a:ext cx="11341268" cy="400110"/>
          </a:xfrm>
          <a:prstGeom prst="rect">
            <a:avLst/>
          </a:prstGeom>
        </p:spPr>
        <p:txBody>
          <a:bodyPr lIns="0" tIns="45720" rIns="0" bIns="45720"/>
          <a:lstStyle>
            <a:lvl1pPr>
              <a:defRPr sz="2000">
                <a:solidFill>
                  <a:schemeClr val="tx1"/>
                </a:solidFill>
              </a:defRPr>
            </a:lvl1pPr>
          </a:lstStyle>
          <a:p>
            <a:r>
              <a:rPr lang="en-US" dirty="0"/>
              <a:t>Subheading Segoe UI </a:t>
            </a:r>
            <a:r>
              <a:rPr lang="en-US" dirty="0" err="1"/>
              <a:t>Semibold</a:t>
            </a:r>
            <a:r>
              <a:rPr lang="en-US" dirty="0"/>
              <a:t> 20 </a:t>
            </a:r>
            <a:r>
              <a:rPr lang="en-US" dirty="0" err="1"/>
              <a:t>pt</a:t>
            </a:r>
            <a:endParaRPr lang="en-US" dirty="0"/>
          </a:p>
        </p:txBody>
      </p:sp>
      <p:sp>
        <p:nvSpPr>
          <p:cNvPr id="3" name="Footer Placeholder 1">
            <a:extLst>
              <a:ext uri="{FF2B5EF4-FFF2-40B4-BE49-F238E27FC236}">
                <a16:creationId xmlns:a16="http://schemas.microsoft.com/office/drawing/2014/main" id="{F1375FA3-68AA-4B3B-BB83-932D76211D48}"/>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4125301356"/>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half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8" name="Text Placeholder 7">
            <a:extLst>
              <a:ext uri="{FF2B5EF4-FFF2-40B4-BE49-F238E27FC236}">
                <a16:creationId xmlns:a16="http://schemas.microsoft.com/office/drawing/2014/main" id="{588AB4B6-D71A-4E7E-A4DC-4E0DAEB462DE}"/>
              </a:ext>
            </a:extLst>
          </p:cNvPr>
          <p:cNvSpPr>
            <a:spLocks noGrp="1"/>
          </p:cNvSpPr>
          <p:nvPr>
            <p:ph type="body" sz="quarter" idx="13"/>
          </p:nvPr>
        </p:nvSpPr>
        <p:spPr>
          <a:xfrm>
            <a:off x="418466"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lang="en-US" sz="2000" kern="1200" spc="0" baseline="0" dirty="0">
                <a:solidFill>
                  <a:schemeClr val="tx1"/>
                </a:solidFill>
                <a:latin typeface="+mn-lt"/>
                <a:ea typeface="+mn-ea"/>
                <a:cs typeface="+mn-cs"/>
              </a:defRPr>
            </a:lvl2pPr>
            <a:lvl3pPr marL="571500" indent="-228600">
              <a:buFont typeface="Arial" panose="020B0604020202020204" pitchFamily="34" charset="0"/>
              <a:buChar char="‒"/>
              <a:defRPr/>
            </a:lvl3pPr>
            <a:lvl4pPr marL="228600" indent="0">
              <a:defRPr/>
            </a:lvl4pPr>
            <a:lvl5pPr marL="228600" indent="0">
              <a:defRPr/>
            </a:lvl5pPr>
          </a:lstStyle>
          <a:p>
            <a:pPr lvl="0"/>
            <a:r>
              <a:rPr lang="en-US" dirty="0"/>
              <a:t>Click to edit Master text styles</a:t>
            </a:r>
          </a:p>
          <a:p>
            <a:pPr lvl="1"/>
            <a:r>
              <a:rPr lang="en-US" dirty="0"/>
              <a:t>Second level</a:t>
            </a:r>
          </a:p>
          <a:p>
            <a:pPr lvl="2"/>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7" y="1611250"/>
            <a:ext cx="0" cy="2254580"/>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0" name="Text Placeholder 7">
            <a:extLst>
              <a:ext uri="{FF2B5EF4-FFF2-40B4-BE49-F238E27FC236}">
                <a16:creationId xmlns:a16="http://schemas.microsoft.com/office/drawing/2014/main" id="{D559A0EC-5ADC-4A1D-99D3-F1FD1CB25EFC}"/>
              </a:ext>
            </a:extLst>
          </p:cNvPr>
          <p:cNvSpPr>
            <a:spLocks noGrp="1"/>
          </p:cNvSpPr>
          <p:nvPr>
            <p:ph type="body" sz="quarter" idx="14"/>
          </p:nvPr>
        </p:nvSpPr>
        <p:spPr>
          <a:xfrm>
            <a:off x="6364951" y="1456897"/>
            <a:ext cx="5394960" cy="1246495"/>
          </a:xfrm>
          <a:prstGeom prst="rect">
            <a:avLst/>
          </a:prstGeom>
        </p:spPr>
        <p:txBody>
          <a:bodyPr lIns="0" tIns="91440" rIns="0">
            <a:spAutoFit/>
          </a:bodyPr>
          <a:lstStyle>
            <a:lvl1pPr>
              <a:defRPr sz="2400"/>
            </a:lvl1pPr>
            <a:lvl2pPr marL="228600" indent="-228600">
              <a:buFont typeface="Arial" panose="020B0604020202020204" pitchFamily="34" charset="0"/>
              <a:buChar char="•"/>
              <a:defRPr sz="2000"/>
            </a:lvl2pPr>
            <a:lvl3pPr marL="628650" indent="-285750">
              <a:defRPr lang="en-US" sz="1800" kern="1200" spc="0" baseline="0" dirty="0">
                <a:solidFill>
                  <a:schemeClr val="tx1"/>
                </a:solidFill>
                <a:latin typeface="+mn-lt"/>
                <a:ea typeface="+mn-ea"/>
                <a:cs typeface="+mn-cs"/>
              </a:defRPr>
            </a:lvl3pPr>
            <a:lvl4pPr marL="228600" indent="0">
              <a:defRPr/>
            </a:lvl4pPr>
            <a:lvl5pPr marL="228600" indent="0">
              <a:defRPr/>
            </a:lvl5pPr>
          </a:lstStyle>
          <a:p>
            <a:pPr lvl="0"/>
            <a:r>
              <a:rPr lang="en-US" dirty="0"/>
              <a:t>Click to edit Master text styles</a:t>
            </a:r>
          </a:p>
          <a:p>
            <a:pPr lvl="1"/>
            <a:r>
              <a:rPr lang="en-US" dirty="0"/>
              <a:t>Second level</a:t>
            </a:r>
          </a:p>
          <a:p>
            <a:pPr marL="571500" marR="0" lvl="2"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pPr>
            <a:r>
              <a:rPr lang="en-US" dirty="0"/>
              <a:t>Third level</a:t>
            </a:r>
          </a:p>
        </p:txBody>
      </p:sp>
      <p:sp>
        <p:nvSpPr>
          <p:cNvPr id="4" name="Footer Placeholder 1">
            <a:extLst>
              <a:ext uri="{FF2B5EF4-FFF2-40B4-BE49-F238E27FC236}">
                <a16:creationId xmlns:a16="http://schemas.microsoft.com/office/drawing/2014/main" id="{33B916B7-8152-49FF-A164-7DD23659B560}"/>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890012147"/>
      </p:ext>
    </p:extLst>
  </p:cSld>
  <p:clrMapOvr>
    <a:masterClrMapping/>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Subway_Bulleted Text Layout_two columns_full tex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a:xfrm>
            <a:off x="418643" y="440494"/>
            <a:ext cx="11341268" cy="680196"/>
          </a:xfrm>
        </p:spPr>
        <p:txBody>
          <a:bodyPr/>
          <a:lstStyle/>
          <a:p>
            <a:r>
              <a:rPr lang="en-US" dirty="0"/>
              <a:t>Click to edit Master title style</a:t>
            </a:r>
          </a:p>
        </p:txBody>
      </p:sp>
      <p:sp>
        <p:nvSpPr>
          <p:cNvPr id="10" name="Text Placeholder 9">
            <a:extLst>
              <a:ext uri="{FF2B5EF4-FFF2-40B4-BE49-F238E27FC236}">
                <a16:creationId xmlns:a16="http://schemas.microsoft.com/office/drawing/2014/main" id="{AA943840-546C-404E-809E-352FCE17B65F}"/>
              </a:ext>
            </a:extLst>
          </p:cNvPr>
          <p:cNvSpPr>
            <a:spLocks noGrp="1"/>
          </p:cNvSpPr>
          <p:nvPr>
            <p:ph type="body" sz="quarter" idx="13"/>
          </p:nvPr>
        </p:nvSpPr>
        <p:spPr>
          <a:xfrm>
            <a:off x="418466" y="1456897"/>
            <a:ext cx="5394960" cy="1318310"/>
          </a:xfrm>
          <a:prstGeom prst="rect">
            <a:avLst/>
          </a:prstGeom>
        </p:spPr>
        <p:txBody>
          <a:bodyPr lIns="0" tIns="91440" rIns="0"/>
          <a:lstStyle>
            <a:lvl1pPr>
              <a:defRPr sz="2400"/>
            </a:lvl1pPr>
            <a:lvl2pPr>
              <a:defRPr sz="2000"/>
            </a:lvl2pPr>
            <a:lvl3pPr marL="406400" indent="-285750">
              <a:defRPr lang="en-US" sz="1800" kern="1200" spc="0" baseline="0" dirty="0" smtClean="0">
                <a:solidFill>
                  <a:schemeClr val="tx1"/>
                </a:solidFill>
                <a:latin typeface="+mn-lt"/>
                <a:ea typeface="+mn-ea"/>
                <a:cs typeface="+mn-cs"/>
              </a:defRPr>
            </a:lvl3pPr>
          </a:lstStyle>
          <a:p>
            <a:pPr lvl="0"/>
            <a:r>
              <a:rPr lang="en-US" dirty="0"/>
              <a:t>Click to edit Master text styles</a:t>
            </a:r>
          </a:p>
          <a:p>
            <a:pPr lvl="1"/>
            <a:r>
              <a:rPr lang="en-US" dirty="0"/>
              <a:t>Second level</a:t>
            </a:r>
          </a:p>
          <a:p>
            <a:pPr marL="342900" marR="0" lvl="2" indent="-222250" algn="l" defTabSz="914367" rtl="0" eaLnBrk="1" fontAlgn="auto" latinLnBrk="0" hangingPunct="1">
              <a:lnSpc>
                <a:spcPct val="100000"/>
              </a:lnSpc>
              <a:spcBef>
                <a:spcPts val="392"/>
              </a:spcBef>
              <a:spcAft>
                <a:spcPts val="588"/>
              </a:spcAft>
              <a:buClrTx/>
              <a:buSzPct val="90000"/>
              <a:buFont typeface="Arial" panose="020B0604020202020204" pitchFamily="34" charset="0"/>
              <a:buChar char="•"/>
              <a:tabLst/>
            </a:pPr>
            <a:r>
              <a:rPr lang="en-US" dirty="0"/>
              <a:t>Third level</a:t>
            </a:r>
          </a:p>
        </p:txBody>
      </p:sp>
      <p:cxnSp>
        <p:nvCxnSpPr>
          <p:cNvPr id="6" name="Straight Connector 5">
            <a:extLst>
              <a:ext uri="{FF2B5EF4-FFF2-40B4-BE49-F238E27FC236}">
                <a16:creationId xmlns:a16="http://schemas.microsoft.com/office/drawing/2014/main" id="{59500235-F506-479A-8FC5-E0FA2D9B07C5}"/>
              </a:ext>
              <a:ext uri="{C183D7F6-B498-43B3-948B-1728B52AA6E4}">
                <adec:decorative xmlns:adec="http://schemas.microsoft.com/office/drawing/2017/decorative" val="1"/>
              </a:ext>
            </a:extLst>
          </p:cNvPr>
          <p:cNvCxnSpPr>
            <a:cxnSpLocks/>
          </p:cNvCxnSpPr>
          <p:nvPr userDrawn="1"/>
        </p:nvCxnSpPr>
        <p:spPr>
          <a:xfrm>
            <a:off x="6089276" y="1611250"/>
            <a:ext cx="0" cy="3922775"/>
          </a:xfrm>
          <a:prstGeom prst="line">
            <a:avLst/>
          </a:prstGeom>
          <a:ln w="19050">
            <a:solidFill>
              <a:schemeClr val="bg1">
                <a:lumMod val="65000"/>
              </a:schemeClr>
            </a:solidFill>
            <a:prstDash val="dash"/>
            <a:headEnd type="none"/>
            <a:tailEnd type="none"/>
          </a:ln>
        </p:spPr>
        <p:style>
          <a:lnRef idx="1">
            <a:schemeClr val="accent1"/>
          </a:lnRef>
          <a:fillRef idx="0">
            <a:schemeClr val="accent1"/>
          </a:fillRef>
          <a:effectRef idx="0">
            <a:schemeClr val="accent1"/>
          </a:effectRef>
          <a:fontRef idx="minor">
            <a:schemeClr val="tx1"/>
          </a:fontRef>
        </p:style>
      </p:cxnSp>
      <p:sp>
        <p:nvSpPr>
          <p:cNvPr id="11" name="Text Placeholder 9">
            <a:extLst>
              <a:ext uri="{FF2B5EF4-FFF2-40B4-BE49-F238E27FC236}">
                <a16:creationId xmlns:a16="http://schemas.microsoft.com/office/drawing/2014/main" id="{DA872E0C-8851-4885-B5B2-7B1AB1EFE27F}"/>
              </a:ext>
            </a:extLst>
          </p:cNvPr>
          <p:cNvSpPr>
            <a:spLocks noGrp="1"/>
          </p:cNvSpPr>
          <p:nvPr>
            <p:ph type="body" sz="quarter" idx="14"/>
          </p:nvPr>
        </p:nvSpPr>
        <p:spPr>
          <a:xfrm>
            <a:off x="6365127" y="1456897"/>
            <a:ext cx="5408231" cy="1246495"/>
          </a:xfrm>
          <a:prstGeom prst="rect">
            <a:avLst/>
          </a:prstGeom>
        </p:spPr>
        <p:txBody>
          <a:bodyPr lIns="0" tIns="91440" rIns="0"/>
          <a:lstStyle>
            <a:lvl1pPr>
              <a:defRPr sz="2400"/>
            </a:lvl1pPr>
            <a:lvl2pPr>
              <a:defRPr sz="2000"/>
            </a:lvl2pPr>
            <a:lvl3pPr marL="342900" indent="-222250">
              <a:buFont typeface="Arial" panose="020B0604020202020204" pitchFamily="34" charset="0"/>
              <a:buChar char="•"/>
              <a:defRPr/>
            </a:lvl3pPr>
          </a:lstStyle>
          <a:p>
            <a:pPr lvl="0"/>
            <a:r>
              <a:rPr lang="en-US" dirty="0"/>
              <a:t>Click to edit Master text styles</a:t>
            </a:r>
          </a:p>
          <a:p>
            <a:pPr lvl="1"/>
            <a:r>
              <a:rPr lang="en-US" dirty="0"/>
              <a:t>Second level</a:t>
            </a:r>
          </a:p>
          <a:p>
            <a:pPr lvl="2"/>
            <a:r>
              <a:rPr lang="en-US" dirty="0"/>
              <a:t>Third level</a:t>
            </a:r>
          </a:p>
        </p:txBody>
      </p:sp>
      <p:sp>
        <p:nvSpPr>
          <p:cNvPr id="4" name="Footer Placeholder 1">
            <a:extLst>
              <a:ext uri="{FF2B5EF4-FFF2-40B4-BE49-F238E27FC236}">
                <a16:creationId xmlns:a16="http://schemas.microsoft.com/office/drawing/2014/main" id="{9E636679-D287-455E-9B40-9D596B9809A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3753153291"/>
      </p:ext>
    </p:extLst>
  </p:cSld>
  <p:clrMapOvr>
    <a:masterClrMapping/>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Closing slide">
    <p:bg>
      <p:bgPr>
        <a:solidFill>
          <a:schemeClr val="accent2"/>
        </a:solidFill>
        <a:effectLst/>
      </p:bgPr>
    </p:bg>
    <p:spTree>
      <p:nvGrpSpPr>
        <p:cNvPr id="1" name=""/>
        <p:cNvGrpSpPr/>
        <p:nvPr/>
      </p:nvGrpSpPr>
      <p:grpSpPr>
        <a:xfrm>
          <a:off x="0" y="0"/>
          <a:ext cx="0" cy="0"/>
          <a:chOff x="0" y="0"/>
          <a:chExt cx="0" cy="0"/>
        </a:xfrm>
      </p:grpSpPr>
      <p:pic>
        <p:nvPicPr>
          <p:cNvPr id="9" name="Picture 8" descr="Microsoft Dynamics 365 logo">
            <a:extLst>
              <a:ext uri="{FF2B5EF4-FFF2-40B4-BE49-F238E27FC236}">
                <a16:creationId xmlns:a16="http://schemas.microsoft.com/office/drawing/2014/main" id="{627962C6-3D96-4CE6-8E4F-540B7A0E6F3A}"/>
              </a:ext>
            </a:extLst>
          </p:cNvPr>
          <p:cNvPicPr>
            <a:picLocks noChangeAspect="1"/>
          </p:cNvPicPr>
          <p:nvPr userDrawn="1"/>
        </p:nvPicPr>
        <p:blipFill>
          <a:blip r:embed="rId2"/>
          <a:stretch>
            <a:fillRect/>
          </a:stretch>
        </p:blipFill>
        <p:spPr>
          <a:xfrm>
            <a:off x="146409" y="159693"/>
            <a:ext cx="3471501" cy="871754"/>
          </a:xfrm>
          <a:prstGeom prst="rect">
            <a:avLst/>
          </a:prstGeom>
        </p:spPr>
      </p:pic>
      <p:sp>
        <p:nvSpPr>
          <p:cNvPr id="2" name="Footer Placeholder 1">
            <a:extLst>
              <a:ext uri="{FF2B5EF4-FFF2-40B4-BE49-F238E27FC236}">
                <a16:creationId xmlns:a16="http://schemas.microsoft.com/office/drawing/2014/main" id="{48830E1E-F06E-469F-9154-F8DEA4B068FE}"/>
              </a:ext>
            </a:extLst>
          </p:cNvPr>
          <p:cNvSpPr txBox="1">
            <a:spLocks/>
          </p:cNvSpPr>
          <p:nvPr userDrawn="1"/>
        </p:nvSpPr>
        <p:spPr>
          <a:xfrm>
            <a:off x="4038600" y="6551269"/>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solidFill>
                  <a:schemeClr val="bg1"/>
                </a:solidFill>
              </a:rPr>
              <a:t>© Copyright Microsoft Corporation. All rights reserved.</a:t>
            </a:r>
          </a:p>
        </p:txBody>
      </p:sp>
    </p:spTree>
    <p:extLst>
      <p:ext uri="{BB962C8B-B14F-4D97-AF65-F5344CB8AC3E}">
        <p14:creationId xmlns:p14="http://schemas.microsoft.com/office/powerpoint/2010/main" val="2306299133"/>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2" name="Picture 11">
            <a:extLst>
              <a:ext uri="{FF2B5EF4-FFF2-40B4-BE49-F238E27FC236}">
                <a16:creationId xmlns:a16="http://schemas.microsoft.com/office/drawing/2014/main" id="{5FC1A9B4-AD16-4E53-919C-38204BAF9E3C}"/>
              </a:ext>
            </a:extLst>
          </p:cNvPr>
          <p:cNvPicPr>
            <a:picLocks noChangeAspect="1"/>
          </p:cNvPicPr>
          <p:nvPr userDrawn="1"/>
        </p:nvPicPr>
        <p:blipFill>
          <a:blip r:embed="rId3"/>
          <a:stretch>
            <a:fillRect/>
          </a:stretch>
        </p:blipFill>
        <p:spPr>
          <a:xfrm>
            <a:off x="6250758" y="800100"/>
            <a:ext cx="5024485" cy="5257800"/>
          </a:xfrm>
          <a:prstGeom prst="rect">
            <a:avLst/>
          </a:prstGeom>
        </p:spPr>
      </p:pic>
    </p:spTree>
    <p:extLst>
      <p:ext uri="{BB962C8B-B14F-4D97-AF65-F5344CB8AC3E}">
        <p14:creationId xmlns:p14="http://schemas.microsoft.com/office/powerpoint/2010/main" val="40939088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6" name="Text Placeholder 5">
            <a:extLst>
              <a:ext uri="{FF2B5EF4-FFF2-40B4-BE49-F238E27FC236}">
                <a16:creationId xmlns:a16="http://schemas.microsoft.com/office/drawing/2014/main" id="{14D7AC5C-A0C4-4850-8CA1-CF211FDC36CF}"/>
              </a:ext>
            </a:extLst>
          </p:cNvPr>
          <p:cNvSpPr>
            <a:spLocks noGrp="1"/>
          </p:cNvSpPr>
          <p:nvPr>
            <p:ph type="body" sz="quarter" idx="10"/>
          </p:nvPr>
        </p:nvSpPr>
        <p:spPr>
          <a:xfrm>
            <a:off x="419100" y="1457326"/>
            <a:ext cx="11341100" cy="1808637"/>
          </a:xfrm>
          <a:prstGeom prst="rect">
            <a:avLst/>
          </a:prstGeom>
        </p:spPr>
        <p:txBody>
          <a:bodyPr l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Footer Placeholder 1">
            <a:extLst>
              <a:ext uri="{FF2B5EF4-FFF2-40B4-BE49-F238E27FC236}">
                <a16:creationId xmlns:a16="http://schemas.microsoft.com/office/drawing/2014/main" id="{38846C7A-1465-453E-954F-398A9C851325}"/>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383953445"/>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Layout with footnot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48C836-D6EA-47AA-B133-C4C5DAB392CF}"/>
              </a:ext>
            </a:extLst>
          </p:cNvPr>
          <p:cNvSpPr>
            <a:spLocks noGrp="1"/>
          </p:cNvSpPr>
          <p:nvPr>
            <p:ph type="title"/>
          </p:nvPr>
        </p:nvSpPr>
        <p:spPr/>
        <p:txBody>
          <a:bodyPr/>
          <a:lstStyle/>
          <a:p>
            <a:r>
              <a:rPr lang="en-US" dirty="0"/>
              <a:t>Click to edit Master title style</a:t>
            </a:r>
          </a:p>
        </p:txBody>
      </p:sp>
      <p:sp>
        <p:nvSpPr>
          <p:cNvPr id="8" name="Text Placeholder 7">
            <a:extLst>
              <a:ext uri="{FF2B5EF4-FFF2-40B4-BE49-F238E27FC236}">
                <a16:creationId xmlns:a16="http://schemas.microsoft.com/office/drawing/2014/main" id="{48CAB561-C133-479D-8083-6FF5A870672B}"/>
              </a:ext>
            </a:extLst>
          </p:cNvPr>
          <p:cNvSpPr>
            <a:spLocks noGrp="1"/>
          </p:cNvSpPr>
          <p:nvPr>
            <p:ph type="body" sz="quarter" idx="12"/>
          </p:nvPr>
        </p:nvSpPr>
        <p:spPr>
          <a:xfrm>
            <a:off x="418643" y="1457325"/>
            <a:ext cx="11354257" cy="1808637"/>
          </a:xfrm>
          <a:prstGeom prst="rect">
            <a:avLst/>
          </a:prstGeom>
        </p:spPr>
        <p:txBody>
          <a:bodyPr lIns="0" rIns="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Rectangle 1">
            <a:extLst>
              <a:ext uri="{FF2B5EF4-FFF2-40B4-BE49-F238E27FC236}">
                <a16:creationId xmlns:a16="http://schemas.microsoft.com/office/drawing/2014/main" id="{F5777EA2-9454-422E-AEC3-45CEC596AEB8}"/>
              </a:ext>
            </a:extLst>
          </p:cNvPr>
          <p:cNvSpPr/>
          <p:nvPr userDrawn="1"/>
        </p:nvSpPr>
        <p:spPr bwMode="auto">
          <a:xfrm>
            <a:off x="0" y="4991100"/>
            <a:ext cx="12192000" cy="533400"/>
          </a:xfrm>
          <a:prstGeom prst="rect">
            <a:avLst/>
          </a:pr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Segoe UI" pitchFamily="34" charset="0"/>
            </a:endParaRPr>
          </a:p>
        </p:txBody>
      </p:sp>
      <p:sp>
        <p:nvSpPr>
          <p:cNvPr id="6" name="Text Placeholder 5">
            <a:extLst>
              <a:ext uri="{FF2B5EF4-FFF2-40B4-BE49-F238E27FC236}">
                <a16:creationId xmlns:a16="http://schemas.microsoft.com/office/drawing/2014/main" id="{764357BA-0098-4BE6-A38B-76E4D9E64E6E}"/>
              </a:ext>
            </a:extLst>
          </p:cNvPr>
          <p:cNvSpPr>
            <a:spLocks noGrp="1"/>
          </p:cNvSpPr>
          <p:nvPr>
            <p:ph type="body" sz="quarter" idx="11"/>
          </p:nvPr>
        </p:nvSpPr>
        <p:spPr>
          <a:xfrm>
            <a:off x="418643" y="5057746"/>
            <a:ext cx="11341268" cy="400110"/>
          </a:xfrm>
          <a:prstGeom prst="rect">
            <a:avLst/>
          </a:prstGeom>
        </p:spPr>
        <p:txBody>
          <a:bodyPr lIns="0" rIns="0" anchor="ctr"/>
          <a:lstStyle>
            <a:lvl1pPr>
              <a:defRPr sz="2000"/>
            </a:lvl1pPr>
          </a:lstStyle>
          <a:p>
            <a:pPr lvl="0"/>
            <a:r>
              <a:rPr lang="en-US" dirty="0"/>
              <a:t>Click to edit Master text styles</a:t>
            </a:r>
          </a:p>
        </p:txBody>
      </p:sp>
      <p:sp>
        <p:nvSpPr>
          <p:cNvPr id="10" name="Footer Placeholder 1">
            <a:extLst>
              <a:ext uri="{FF2B5EF4-FFF2-40B4-BE49-F238E27FC236}">
                <a16:creationId xmlns:a16="http://schemas.microsoft.com/office/drawing/2014/main" id="{D2D727ED-2407-4339-9A8E-2F5298EDCC0D}"/>
              </a:ext>
            </a:extLst>
          </p:cNvPr>
          <p:cNvSpPr txBox="1">
            <a:spLocks/>
          </p:cNvSpPr>
          <p:nvPr userDrawn="1"/>
        </p:nvSpPr>
        <p:spPr>
          <a:xfrm>
            <a:off x="4038600" y="6598894"/>
            <a:ext cx="4114800" cy="138499"/>
          </a:xfrm>
          <a:prstGeom prst="rect">
            <a:avLst/>
          </a:prstGeom>
        </p:spPr>
        <p:txBody>
          <a:bodyPr vert="horz" lIns="0" tIns="0" rIns="0" bIns="0" rtlCol="0" anchor="ctr">
            <a:spAutoFit/>
          </a:bodyPr>
          <a:lstStyle>
            <a:defPPr>
              <a:defRPr lang="en-US"/>
            </a:defPPr>
            <a:lvl1pPr>
              <a:defRPr sz="900">
                <a:solidFill>
                  <a:srgbClr val="000000"/>
                </a:solidFill>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a:lstStyle>
          <a:p>
            <a:pPr lvl="0" algn="ctr"/>
            <a:r>
              <a:rPr lang="en-US" dirty="0"/>
              <a:t>© Copyright Microsoft Corporation. All rights reserved.</a:t>
            </a:r>
          </a:p>
        </p:txBody>
      </p:sp>
    </p:spTree>
    <p:extLst>
      <p:ext uri="{BB962C8B-B14F-4D97-AF65-F5344CB8AC3E}">
        <p14:creationId xmlns:p14="http://schemas.microsoft.com/office/powerpoint/2010/main" val="2163737691"/>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theme" Target="../theme/theme1.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71" Type="http://schemas.openxmlformats.org/officeDocument/2006/relationships/slideLayout" Target="../slideLayouts/slideLayout7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18643" y="440494"/>
            <a:ext cx="11341268" cy="680196"/>
          </a:xfrm>
          <a:prstGeom prst="rect">
            <a:avLst/>
          </a:prstGeom>
        </p:spPr>
        <p:txBody>
          <a:bodyPr vert="horz" wrap="square" lIns="0" tIns="91440" rIns="146304" bIns="91440" rtlCol="0" anchor="t">
            <a:noAutofit/>
          </a:bodyPr>
          <a:lstStyle/>
          <a:p>
            <a:r>
              <a:rPr lang="en-US" dirty="0"/>
              <a:t>Heading Segoe UI </a:t>
            </a:r>
            <a:r>
              <a:rPr lang="en-US" dirty="0" err="1"/>
              <a:t>Semibold</a:t>
            </a:r>
            <a:r>
              <a:rPr lang="en-US" dirty="0"/>
              <a:t> 28/32</a:t>
            </a:r>
          </a:p>
        </p:txBody>
      </p:sp>
      <p:sp>
        <p:nvSpPr>
          <p:cNvPr id="3" name="Text Placeholder 2">
            <a:extLst>
              <a:ext uri="{FF2B5EF4-FFF2-40B4-BE49-F238E27FC236}">
                <a16:creationId xmlns:a16="http://schemas.microsoft.com/office/drawing/2014/main" id="{472DFCB5-8236-4BBB-9AAC-3DEE722A5948}"/>
              </a:ext>
            </a:extLst>
          </p:cNvPr>
          <p:cNvSpPr>
            <a:spLocks noGrp="1"/>
          </p:cNvSpPr>
          <p:nvPr>
            <p:ph type="body" idx="1"/>
          </p:nvPr>
        </p:nvSpPr>
        <p:spPr>
          <a:xfrm>
            <a:off x="418643" y="1457325"/>
            <a:ext cx="11341264" cy="1808637"/>
          </a:xfrm>
          <a:prstGeom prst="rect">
            <a:avLst/>
          </a:prstGeom>
        </p:spPr>
        <p:txBody>
          <a:bodyPr vert="horz" lIns="91440" tIns="45720" rIns="91440" bIns="4572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TextBox 12">
            <a:extLst>
              <a:ext uri="{FF2B5EF4-FFF2-40B4-BE49-F238E27FC236}">
                <a16:creationId xmlns:a16="http://schemas.microsoft.com/office/drawing/2014/main" id="{1361B38E-CC75-4B74-AC2B-C0E9D3C55653}"/>
              </a:ext>
            </a:extLst>
          </p:cNvPr>
          <p:cNvSpPr txBox="1"/>
          <p:nvPr userDrawn="1"/>
        </p:nvSpPr>
        <p:spPr>
          <a:xfrm rot="16200000">
            <a:off x="-543855" y="6162563"/>
            <a:ext cx="743793" cy="193899"/>
          </a:xfrm>
          <a:prstGeom prst="rect">
            <a:avLst/>
          </a:prstGeom>
          <a:noFill/>
        </p:spPr>
        <p:txBody>
          <a:bodyPr wrap="none" lIns="0" tIns="0" rIns="0" bIns="0" rtlCol="0" anchor="ctr">
            <a:spAutoFit/>
          </a:bodyPr>
          <a:lstStyle/>
          <a:p>
            <a:pPr algn="ctr">
              <a:lnSpc>
                <a:spcPct val="90000"/>
              </a:lnSpc>
              <a:spcAft>
                <a:spcPts val="600"/>
              </a:spcAft>
            </a:pPr>
            <a:r>
              <a:rPr lang="en-US" sz="700" dirty="0">
                <a:solidFill>
                  <a:schemeClr val="bg1">
                    <a:lumMod val="75000"/>
                  </a:schemeClr>
                </a:solidFill>
              </a:rPr>
              <a:t>Closed captioning</a:t>
            </a:r>
            <a:br>
              <a:rPr lang="en-US" sz="700" dirty="0">
                <a:solidFill>
                  <a:schemeClr val="bg1">
                    <a:lumMod val="75000"/>
                  </a:schemeClr>
                </a:solidFill>
              </a:rPr>
            </a:br>
            <a:r>
              <a:rPr lang="en-US" sz="700" dirty="0">
                <a:solidFill>
                  <a:schemeClr val="bg1">
                    <a:lumMod val="75000"/>
                  </a:schemeClr>
                </a:solidFill>
              </a:rPr>
              <a:t>space demarcation</a:t>
            </a:r>
          </a:p>
        </p:txBody>
      </p:sp>
      <p:cxnSp>
        <p:nvCxnSpPr>
          <p:cNvPr id="16" name="Straight Connector 15">
            <a:extLst>
              <a:ext uri="{FF2B5EF4-FFF2-40B4-BE49-F238E27FC236}">
                <a16:creationId xmlns:a16="http://schemas.microsoft.com/office/drawing/2014/main" id="{C5D3B4B0-D7E4-452E-9052-467D1A357B58}"/>
              </a:ext>
            </a:extLst>
          </p:cNvPr>
          <p:cNvCxnSpPr>
            <a:cxnSpLocks/>
          </p:cNvCxnSpPr>
          <p:nvPr userDrawn="1"/>
        </p:nvCxnSpPr>
        <p:spPr>
          <a:xfrm>
            <a:off x="-97630" y="5670550"/>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3" name="Straight Connector 22">
            <a:extLst>
              <a:ext uri="{FF2B5EF4-FFF2-40B4-BE49-F238E27FC236}">
                <a16:creationId xmlns:a16="http://schemas.microsoft.com/office/drawing/2014/main" id="{F3819C2B-33CD-4727-8D19-9778546E3FEE}"/>
              </a:ext>
            </a:extLst>
          </p:cNvPr>
          <p:cNvCxnSpPr>
            <a:cxnSpLocks/>
          </p:cNvCxnSpPr>
          <p:nvPr userDrawn="1"/>
        </p:nvCxnSpPr>
        <p:spPr>
          <a:xfrm>
            <a:off x="-97630" y="6848475"/>
            <a:ext cx="90487" cy="0"/>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cxnSp>
        <p:nvCxnSpPr>
          <p:cNvPr id="20" name="Straight Connector 19">
            <a:extLst>
              <a:ext uri="{FF2B5EF4-FFF2-40B4-BE49-F238E27FC236}">
                <a16:creationId xmlns:a16="http://schemas.microsoft.com/office/drawing/2014/main" id="{888E9C55-8D94-473F-8786-1C75C667BCFC}"/>
              </a:ext>
            </a:extLst>
          </p:cNvPr>
          <p:cNvCxnSpPr>
            <a:cxnSpLocks/>
          </p:cNvCxnSpPr>
          <p:nvPr userDrawn="1"/>
        </p:nvCxnSpPr>
        <p:spPr>
          <a:xfrm>
            <a:off x="-52387" y="5670550"/>
            <a:ext cx="0" cy="1177925"/>
          </a:xfrm>
          <a:prstGeom prst="line">
            <a:avLst/>
          </a:prstGeom>
          <a:noFill/>
          <a:ln cap="sq">
            <a:solidFill>
              <a:srgbClr val="FF0000"/>
            </a:solidFill>
            <a:miter lim="800000"/>
            <a:headEnd type="none" w="med" len="med"/>
            <a:tailEnd type="none" w="med" len="med"/>
          </a:ln>
          <a:effectLst/>
        </p:spPr>
        <p:style>
          <a:lnRef idx="1">
            <a:schemeClr val="accent2"/>
          </a:lnRef>
          <a:fillRef idx="3">
            <a:schemeClr val="accent2"/>
          </a:fillRef>
          <a:effectRef idx="2">
            <a:schemeClr val="accent2"/>
          </a:effectRef>
          <a:fontRef idx="minor">
            <a:schemeClr val="lt1"/>
          </a:fontRef>
        </p:style>
      </p:cxnSp>
      <p:pic>
        <p:nvPicPr>
          <p:cNvPr id="5" name="Picture 4" descr="Color Palette">
            <a:extLst>
              <a:ext uri="{FF2B5EF4-FFF2-40B4-BE49-F238E27FC236}">
                <a16:creationId xmlns:a16="http://schemas.microsoft.com/office/drawing/2014/main" id="{6CAC787A-09D4-4D0F-AD53-A4F7D08A33D4}"/>
              </a:ext>
            </a:extLst>
          </p:cNvPr>
          <p:cNvPicPr>
            <a:picLocks noChangeAspect="1"/>
          </p:cNvPicPr>
          <p:nvPr userDrawn="1"/>
        </p:nvPicPr>
        <p:blipFill>
          <a:blip r:embed="rId75"/>
          <a:stretch>
            <a:fillRect/>
          </a:stretch>
        </p:blipFill>
        <p:spPr>
          <a:xfrm>
            <a:off x="12324588" y="-9525"/>
            <a:ext cx="573024" cy="6858000"/>
          </a:xfrm>
          <a:prstGeom prst="rect">
            <a:avLst/>
          </a:prstGeom>
        </p:spPr>
      </p:pic>
    </p:spTree>
    <p:extLst>
      <p:ext uri="{BB962C8B-B14F-4D97-AF65-F5344CB8AC3E}">
        <p14:creationId xmlns:p14="http://schemas.microsoft.com/office/powerpoint/2010/main" val="1881724970"/>
      </p:ext>
    </p:extLst>
  </p:cSld>
  <p:clrMap bg1="lt1" tx1="dk1" bg2="lt2" tx2="dk2" accent1="accent1" accent2="accent2" accent3="accent3" accent4="accent4" accent5="accent5" accent6="accent6" hlink="hlink" folHlink="folHlink"/>
  <p:sldLayoutIdLst>
    <p:sldLayoutId id="2147484552" r:id="rId1"/>
    <p:sldLayoutId id="2147484553" r:id="rId2"/>
    <p:sldLayoutId id="2147484583" r:id="rId3"/>
    <p:sldLayoutId id="2147484669" r:id="rId4"/>
    <p:sldLayoutId id="2147484562" r:id="rId5"/>
    <p:sldLayoutId id="2147484728" r:id="rId6"/>
    <p:sldLayoutId id="2147484680" r:id="rId7"/>
    <p:sldLayoutId id="2147484610" r:id="rId8"/>
    <p:sldLayoutId id="2147484684" r:id="rId9"/>
    <p:sldLayoutId id="2147484670" r:id="rId10"/>
    <p:sldLayoutId id="2147484671" r:id="rId11"/>
    <p:sldLayoutId id="2147484682" r:id="rId12"/>
    <p:sldLayoutId id="2147484677" r:id="rId13"/>
    <p:sldLayoutId id="2147484727" r:id="rId14"/>
    <p:sldLayoutId id="2147484691" r:id="rId15"/>
    <p:sldLayoutId id="2147484692" r:id="rId16"/>
    <p:sldLayoutId id="2147484693" r:id="rId17"/>
    <p:sldLayoutId id="2147484694" r:id="rId18"/>
    <p:sldLayoutId id="2147484695" r:id="rId19"/>
    <p:sldLayoutId id="2147484560" r:id="rId20"/>
    <p:sldLayoutId id="2147484580" r:id="rId21"/>
    <p:sldLayoutId id="2147484566" r:id="rId22"/>
    <p:sldLayoutId id="2147484696" r:id="rId23"/>
    <p:sldLayoutId id="2147484697" r:id="rId24"/>
    <p:sldLayoutId id="2147484675" r:id="rId25"/>
    <p:sldLayoutId id="2147484676" r:id="rId26"/>
    <p:sldLayoutId id="2147484711" r:id="rId27"/>
    <p:sldLayoutId id="2147484721" r:id="rId28"/>
    <p:sldLayoutId id="2147484720" r:id="rId29"/>
    <p:sldLayoutId id="2147484726" r:id="rId30"/>
    <p:sldLayoutId id="2147484570" r:id="rId31"/>
    <p:sldLayoutId id="2147484571" r:id="rId32"/>
    <p:sldLayoutId id="2147484572" r:id="rId33"/>
    <p:sldLayoutId id="2147484668" r:id="rId34"/>
    <p:sldLayoutId id="2147484688" r:id="rId35"/>
    <p:sldLayoutId id="2147484689" r:id="rId36"/>
    <p:sldLayoutId id="2147484690" r:id="rId37"/>
    <p:sldLayoutId id="2147484724" r:id="rId38"/>
    <p:sldLayoutId id="2147484725" r:id="rId39"/>
    <p:sldLayoutId id="2147484722" r:id="rId40"/>
    <p:sldLayoutId id="2147484683" r:id="rId41"/>
    <p:sldLayoutId id="2147484685" r:id="rId42"/>
    <p:sldLayoutId id="2147484673" r:id="rId43"/>
    <p:sldLayoutId id="2147484678" r:id="rId44"/>
    <p:sldLayoutId id="2147484679" r:id="rId45"/>
    <p:sldLayoutId id="2147484717" r:id="rId46"/>
    <p:sldLayoutId id="2147484718" r:id="rId47"/>
    <p:sldLayoutId id="2147484712" r:id="rId48"/>
    <p:sldLayoutId id="2147484713" r:id="rId49"/>
    <p:sldLayoutId id="2147484714" r:id="rId50"/>
    <p:sldLayoutId id="2147484715" r:id="rId51"/>
    <p:sldLayoutId id="2147484716" r:id="rId52"/>
    <p:sldLayoutId id="2147484723" r:id="rId53"/>
    <p:sldLayoutId id="2147484686" r:id="rId54"/>
    <p:sldLayoutId id="2147484674" r:id="rId55"/>
    <p:sldLayoutId id="2147484702" r:id="rId56"/>
    <p:sldLayoutId id="2147484719" r:id="rId57"/>
    <p:sldLayoutId id="2147484701" r:id="rId58"/>
    <p:sldLayoutId id="2147484699" r:id="rId59"/>
    <p:sldLayoutId id="2147484700" r:id="rId60"/>
    <p:sldLayoutId id="2147484703" r:id="rId61"/>
    <p:sldLayoutId id="2147484704" r:id="rId62"/>
    <p:sldLayoutId id="2147484705" r:id="rId63"/>
    <p:sldLayoutId id="2147484706" r:id="rId64"/>
    <p:sldLayoutId id="2147484707" r:id="rId65"/>
    <p:sldLayoutId id="2147484730" r:id="rId66"/>
    <p:sldLayoutId id="2147484710" r:id="rId67"/>
    <p:sldLayoutId id="2147484729" r:id="rId68"/>
    <p:sldLayoutId id="2147484731" r:id="rId69"/>
    <p:sldLayoutId id="2147484732" r:id="rId70"/>
    <p:sldLayoutId id="2147484733" r:id="rId71"/>
    <p:sldLayoutId id="2147484698" r:id="rId72"/>
    <p:sldLayoutId id="2147484734" r:id="rId73"/>
  </p:sldLayoutIdLst>
  <p:transition>
    <p:fade/>
  </p:transition>
  <p:hf sldNum="0" hdr="0" dt="0"/>
  <p:txStyles>
    <p:titleStyle>
      <a:lvl1pPr algn="l" defTabSz="914367" rtl="0" eaLnBrk="1" latinLnBrk="0" hangingPunct="1">
        <a:lnSpc>
          <a:spcPct val="90000"/>
        </a:lnSpc>
        <a:spcBef>
          <a:spcPct val="0"/>
        </a:spcBef>
        <a:buNone/>
        <a:defRPr lang="en-US" sz="3200" b="0" kern="1200" cap="none" spc="-49"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100000"/>
        </a:lnSpc>
        <a:spcBef>
          <a:spcPts val="200"/>
        </a:spcBef>
        <a:spcAft>
          <a:spcPts val="400"/>
        </a:spcAft>
        <a:buClrTx/>
        <a:buSzPct val="90000"/>
        <a:buFont typeface="Wingdings" panose="05000000000000000000" pitchFamily="2" charset="2"/>
        <a:buNone/>
        <a:tabLst/>
        <a:defRPr sz="2353" kern="1200" spc="-49" baseline="0">
          <a:solidFill>
            <a:srgbClr val="000000"/>
          </a:solidFill>
          <a:latin typeface="+mj-lt"/>
          <a:ea typeface="+mn-ea"/>
          <a:cs typeface="+mn-cs"/>
        </a:defRPr>
      </a:lvl1pPr>
      <a:lvl2pPr marL="0" marR="0" indent="0" algn="l" defTabSz="914367" rtl="0" eaLnBrk="1" fontAlgn="auto" latinLnBrk="0" hangingPunct="1">
        <a:lnSpc>
          <a:spcPct val="100000"/>
        </a:lnSpc>
        <a:spcBef>
          <a:spcPts val="200"/>
        </a:spcBef>
        <a:spcAft>
          <a:spcPts val="400"/>
        </a:spcAft>
        <a:buClrTx/>
        <a:buSzPct val="90000"/>
        <a:buFontTx/>
        <a:buNone/>
        <a:tabLst/>
        <a:defRPr sz="2000" kern="1200" spc="0" baseline="0">
          <a:solidFill>
            <a:schemeClr val="tx1"/>
          </a:solidFill>
          <a:latin typeface="+mn-lt"/>
          <a:ea typeface="+mn-ea"/>
          <a:cs typeface="+mn-cs"/>
        </a:defRPr>
      </a:lvl2pPr>
      <a:lvl3pPr marL="3429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3pPr>
      <a:lvl4pPr marL="685800" marR="0" indent="-228600" algn="l" defTabSz="914367" rtl="0" eaLnBrk="1" fontAlgn="auto" latinLnBrk="0" hangingPunct="1">
        <a:lnSpc>
          <a:spcPct val="100000"/>
        </a:lnSpc>
        <a:spcBef>
          <a:spcPts val="200"/>
        </a:spcBef>
        <a:spcAft>
          <a:spcPts val="400"/>
        </a:spcAft>
        <a:buClrTx/>
        <a:buSzPct val="100000"/>
        <a:buFont typeface="Arial" panose="020B0604020202020204" pitchFamily="34" charset="0"/>
        <a:buChar char="‒"/>
        <a:tabLst/>
        <a:defRPr sz="1800" kern="1200" spc="0" baseline="0">
          <a:solidFill>
            <a:schemeClr val="tx1"/>
          </a:solidFill>
          <a:latin typeface="+mn-lt"/>
          <a:ea typeface="+mn-ea"/>
          <a:cs typeface="+mn-cs"/>
        </a:defRPr>
      </a:lvl4pPr>
      <a:lvl5pPr marL="685800" marR="0" indent="0" algn="l" defTabSz="914367" rtl="0" eaLnBrk="1" fontAlgn="auto" latinLnBrk="0" hangingPunct="1">
        <a:lnSpc>
          <a:spcPct val="100000"/>
        </a:lnSpc>
        <a:spcBef>
          <a:spcPts val="200"/>
        </a:spcBef>
        <a:spcAft>
          <a:spcPts val="400"/>
        </a:spcAft>
        <a:buClrTx/>
        <a:buSzPct val="100000"/>
        <a:buFont typeface="Arial" panose="020B0604020202020204" pitchFamily="34" charset="0"/>
        <a:buNone/>
        <a:tabLst/>
        <a:defRPr sz="1200" b="1" kern="1200" spc="0" baseline="0">
          <a:solidFill>
            <a:schemeClr val="tx1"/>
          </a:solidFill>
          <a:latin typeface="+mn-lt"/>
          <a:ea typeface="+mn-ea"/>
          <a:cs typeface="+mn-cs"/>
        </a:defRPr>
      </a:lvl5pPr>
      <a:lvl6pPr marL="2285916" indent="0" algn="l" defTabSz="914367" rtl="0" eaLnBrk="1" latinLnBrk="0" hangingPunct="1">
        <a:spcBef>
          <a:spcPct val="20000"/>
        </a:spcBef>
        <a:buFont typeface="Arial" pitchFamily="34" charset="0"/>
        <a:buNone/>
        <a:defRPr sz="1961" kern="1200">
          <a:solidFill>
            <a:schemeClr val="tx1"/>
          </a:solidFill>
          <a:latin typeface="+mn-lt"/>
          <a:ea typeface="+mn-ea"/>
          <a:cs typeface="+mn-cs"/>
        </a:defRPr>
      </a:lvl6pPr>
      <a:lvl7pPr marL="0" indent="0" algn="l" defTabSz="914367" rtl="0" eaLnBrk="1" latinLnBrk="0" hangingPunct="1">
        <a:lnSpc>
          <a:spcPct val="100000"/>
        </a:lnSpc>
        <a:spcBef>
          <a:spcPts val="392"/>
        </a:spcBef>
        <a:spcAft>
          <a:spcPts val="588"/>
        </a:spcAft>
        <a:buFont typeface="Arial" pitchFamily="34" charset="0"/>
        <a:buNone/>
        <a:defRPr sz="1200"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1322" userDrawn="1">
          <p15:clr>
            <a:srgbClr val="C35EA4"/>
          </p15:clr>
        </p15:guide>
        <p15:guide id="32" pos="1498" userDrawn="1">
          <p15:clr>
            <a:srgbClr val="C35EA4"/>
          </p15:clr>
        </p15:guide>
        <p15:guide id="33" pos="2569" userDrawn="1">
          <p15:clr>
            <a:srgbClr val="C35EA4"/>
          </p15:clr>
        </p15:guide>
        <p15:guide id="34" pos="2711" userDrawn="1">
          <p15:clr>
            <a:srgbClr val="C35EA4"/>
          </p15:clr>
        </p15:guide>
        <p15:guide id="35" pos="3778" userDrawn="1">
          <p15:clr>
            <a:srgbClr val="C35EA4"/>
          </p15:clr>
        </p15:guide>
        <p15:guide id="36" pos="3924" userDrawn="1">
          <p15:clr>
            <a:srgbClr val="C35EA4"/>
          </p15:clr>
        </p15:guide>
        <p15:guide id="37" pos="4983" userDrawn="1">
          <p15:clr>
            <a:srgbClr val="C35EA4"/>
          </p15:clr>
        </p15:guide>
        <p15:guide id="38" pos="5127" userDrawn="1">
          <p15:clr>
            <a:srgbClr val="C35EA4"/>
          </p15:clr>
        </p15:guide>
        <p15:guide id="39" pos="6199" userDrawn="1">
          <p15:clr>
            <a:srgbClr val="C35EA4"/>
          </p15:clr>
        </p15:guide>
        <p15:guide id="40" pos="6342" userDrawn="1">
          <p15:clr>
            <a:srgbClr val="C35EA4"/>
          </p15:clr>
        </p15:guide>
        <p15:guide id="41" pos="264" userDrawn="1">
          <p15:clr>
            <a:srgbClr val="F26B43"/>
          </p15:clr>
        </p15:guide>
        <p15:guide id="42" pos="7416" userDrawn="1">
          <p15:clr>
            <a:srgbClr val="F26B43"/>
          </p15:clr>
        </p15:guide>
        <p15:guide id="43" orient="horz" pos="736" userDrawn="1">
          <p15:clr>
            <a:srgbClr val="5ACBF0"/>
          </p15:clr>
        </p15:guide>
        <p15:guide id="44" orient="horz" pos="1360" userDrawn="1">
          <p15:clr>
            <a:srgbClr val="5ACBF0"/>
          </p15:clr>
        </p15:guide>
        <p15:guide id="45" orient="horz" pos="593" userDrawn="1">
          <p15:clr>
            <a:srgbClr val="5ACBF0"/>
          </p15:clr>
        </p15:guide>
        <p15:guide id="46" orient="horz" pos="1484" userDrawn="1">
          <p15:clr>
            <a:srgbClr val="5ACBF0"/>
          </p15:clr>
        </p15:guide>
        <p15:guide id="47" orient="horz" pos="2088" userDrawn="1">
          <p15:clr>
            <a:srgbClr val="5ACBF0"/>
          </p15:clr>
        </p15:guide>
        <p15:guide id="48" orient="horz" pos="2254" userDrawn="1">
          <p15:clr>
            <a:srgbClr val="5ACBF0"/>
          </p15:clr>
        </p15:guide>
        <p15:guide id="49" orient="horz" pos="277" userDrawn="1">
          <p15:clr>
            <a:srgbClr val="F26B43"/>
          </p15:clr>
        </p15:guide>
        <p15:guide id="50" orient="horz" pos="4043" userDrawn="1">
          <p15:clr>
            <a:srgbClr val="F26B43"/>
          </p15:clr>
        </p15:guide>
        <p15:guide id="51" orient="horz" pos="2835" userDrawn="1">
          <p15:clr>
            <a:srgbClr val="5ACBF0"/>
          </p15:clr>
        </p15:guide>
        <p15:guide id="52" orient="horz" pos="2960" userDrawn="1">
          <p15:clr>
            <a:srgbClr val="5ACBF0"/>
          </p15:clr>
        </p15:guide>
        <p15:guide id="54" orient="horz" pos="3690" userDrawn="1">
          <p15:clr>
            <a:srgbClr val="5ACBF0"/>
          </p15:clr>
        </p15:guide>
        <p15:guide id="55" orient="horz" pos="918" userDrawn="1">
          <p15:clr>
            <a:srgbClr val="F26B43"/>
          </p15:clr>
        </p15:guide>
        <p15:guide id="56" orient="horz" pos="3480" userDrawn="1">
          <p15:clr>
            <a:srgbClr val="F26B43"/>
          </p15:clr>
        </p15:guide>
        <p15:guide id="57" orient="horz" pos="3572" userDrawn="1">
          <p15:clr>
            <a:srgbClr val="000000"/>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6.xml"/></Relationships>
</file>

<file path=ppt/slides/_rels/slide1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1.xml"/><Relationship Id="rId4" Type="http://schemas.openxmlformats.org/officeDocument/2006/relationships/image" Target="../media/image26.sv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4.xml"/></Relationships>
</file>

<file path=ppt/slides/_rels/slide1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21.xml"/><Relationship Id="rId4" Type="http://schemas.openxmlformats.org/officeDocument/2006/relationships/image" Target="../media/image28.sv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1.xml"/></Relationships>
</file>

<file path=ppt/slides/_rels/slide17.xml.rels><?xml version="1.0" encoding="UTF-8" standalone="yes"?>
<Relationships xmlns="http://schemas.openxmlformats.org/package/2006/relationships"><Relationship Id="rId3" Type="http://schemas.openxmlformats.org/officeDocument/2006/relationships/hyperlink" Target="https://www.microsoft.com/ai/responsible-ai" TargetMode="External"/><Relationship Id="rId7" Type="http://schemas.openxmlformats.org/officeDocument/2006/relationships/hyperlink" Target="https://docs.microsoft.com/power-virtual-agents/" TargetMode="External"/><Relationship Id="rId2" Type="http://schemas.openxmlformats.org/officeDocument/2006/relationships/notesSlide" Target="../notesSlides/notesSlide17.xml"/><Relationship Id="rId1" Type="http://schemas.openxmlformats.org/officeDocument/2006/relationships/slideLayout" Target="../slideLayouts/slideLayout8.xml"/><Relationship Id="rId6" Type="http://schemas.openxmlformats.org/officeDocument/2006/relationships/hyperlink" Target="https://docs.microsoft.com/learn/paths/work-power-virtual-agents/" TargetMode="External"/><Relationship Id="rId5" Type="http://schemas.openxmlformats.org/officeDocument/2006/relationships/hyperlink" Target="https://docs.microsoft.com/en-us/learn/" TargetMode="External"/><Relationship Id="rId4" Type="http://schemas.openxmlformats.org/officeDocument/2006/relationships/hyperlink" Target="https://powervirtualagents.microsoft.com/blog/best-practices-when-planning-to-use-chat-bo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21.xml"/><Relationship Id="rId4" Type="http://schemas.openxmlformats.org/officeDocument/2006/relationships/image" Target="../media/image19.svg"/></Relationships>
</file>

<file path=ppt/slides/_rels/slide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7.xml"/><Relationship Id="rId1" Type="http://schemas.openxmlformats.org/officeDocument/2006/relationships/slideLayout" Target="../slideLayouts/slideLayout21.xml"/><Relationship Id="rId4" Type="http://schemas.openxmlformats.org/officeDocument/2006/relationships/image" Target="../media/image24.sv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0.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552050" y="2731384"/>
            <a:ext cx="4167887" cy="1763560"/>
          </a:xfrm>
        </p:spPr>
        <p:txBody>
          <a:bodyPr/>
          <a:lstStyle/>
          <a:p>
            <a:r>
              <a:rPr lang="en-US" sz="1800" dirty="0"/>
              <a:t>PL-600</a:t>
            </a:r>
            <a:br>
              <a:rPr lang="en-US" dirty="0"/>
            </a:br>
            <a:br>
              <a:rPr lang="en-US" dirty="0"/>
            </a:br>
            <a:r>
              <a:rPr lang="en-US" dirty="0"/>
              <a:t>Power Virtual </a:t>
            </a:r>
            <a:r>
              <a:rPr lang="en-US"/>
              <a:t>Agents Architecture</a:t>
            </a:r>
            <a:endParaRPr lang="en-US" dirty="0"/>
          </a:p>
        </p:txBody>
      </p:sp>
    </p:spTree>
    <p:extLst>
      <p:ext uri="{BB962C8B-B14F-4D97-AF65-F5344CB8AC3E}">
        <p14:creationId xmlns:p14="http://schemas.microsoft.com/office/powerpoint/2010/main" val="3635852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GB" dirty="0"/>
              <a:t>Authentication</a:t>
            </a:r>
            <a:endParaRPr lang="en-US" dirty="0"/>
          </a:p>
        </p:txBody>
      </p:sp>
      <p:grpSp>
        <p:nvGrpSpPr>
          <p:cNvPr id="73" name="Group 72" descr="Icon of gear and two arrow">
            <a:extLst>
              <a:ext uri="{FF2B5EF4-FFF2-40B4-BE49-F238E27FC236}">
                <a16:creationId xmlns:a16="http://schemas.microsoft.com/office/drawing/2014/main" id="{8CD141CE-DEB6-4E6D-B7F2-92870AD15823}"/>
              </a:ext>
            </a:extLst>
          </p:cNvPr>
          <p:cNvGrpSpPr/>
          <p:nvPr/>
        </p:nvGrpSpPr>
        <p:grpSpPr>
          <a:xfrm>
            <a:off x="418643" y="1487929"/>
            <a:ext cx="717140" cy="717242"/>
            <a:chOff x="418643" y="1456896"/>
            <a:chExt cx="717140" cy="717242"/>
          </a:xfrm>
        </p:grpSpPr>
        <p:grpSp>
          <p:nvGrpSpPr>
            <p:cNvPr id="74" name="Group 73">
              <a:extLst>
                <a:ext uri="{FF2B5EF4-FFF2-40B4-BE49-F238E27FC236}">
                  <a16:creationId xmlns:a16="http://schemas.microsoft.com/office/drawing/2014/main" id="{AFEC8AF8-51A5-4613-9554-CE6E9939C0CC}"/>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79" name="Freeform 5">
                <a:extLst>
                  <a:ext uri="{FF2B5EF4-FFF2-40B4-BE49-F238E27FC236}">
                    <a16:creationId xmlns:a16="http://schemas.microsoft.com/office/drawing/2014/main" id="{29DCA5E6-FADA-43C7-902A-3D4356ED74E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0" name="Freeform 6">
                <a:extLst>
                  <a:ext uri="{FF2B5EF4-FFF2-40B4-BE49-F238E27FC236}">
                    <a16:creationId xmlns:a16="http://schemas.microsoft.com/office/drawing/2014/main" id="{D70DFD80-1F9C-4B09-8C79-82DFC6721B3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75" name="Group 74" descr="Icon of gear and two arrow">
              <a:extLst>
                <a:ext uri="{FF2B5EF4-FFF2-40B4-BE49-F238E27FC236}">
                  <a16:creationId xmlns:a16="http://schemas.microsoft.com/office/drawing/2014/main" id="{DD46FE5C-FE9D-4A4A-9FDF-EDF17BC30EB9}"/>
                </a:ext>
              </a:extLst>
            </p:cNvPr>
            <p:cNvGrpSpPr>
              <a:grpSpLocks noChangeAspect="1"/>
            </p:cNvGrpSpPr>
            <p:nvPr/>
          </p:nvGrpSpPr>
          <p:grpSpPr>
            <a:xfrm>
              <a:off x="578448" y="1653485"/>
              <a:ext cx="397530" cy="324064"/>
              <a:chOff x="10035841" y="508637"/>
              <a:chExt cx="758435" cy="618272"/>
            </a:xfrm>
          </p:grpSpPr>
          <p:sp>
            <p:nvSpPr>
              <p:cNvPr id="76" name="Freeform: Shape 75">
                <a:extLst>
                  <a:ext uri="{FF2B5EF4-FFF2-40B4-BE49-F238E27FC236}">
                    <a16:creationId xmlns:a16="http://schemas.microsoft.com/office/drawing/2014/main" id="{DF49F939-15FB-47A7-AC34-97DDAE18BF3B}"/>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7" name="Freeform: Shape 76">
                <a:extLst>
                  <a:ext uri="{FF2B5EF4-FFF2-40B4-BE49-F238E27FC236}">
                    <a16:creationId xmlns:a16="http://schemas.microsoft.com/office/drawing/2014/main" id="{E1D92D5C-0ED3-416B-9ECF-1236F1FDB541}"/>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10C3097C-598C-42BF-9103-B3E006C978DC}"/>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GB" dirty="0"/>
              <a:t>Azure Active Directory</a:t>
            </a:r>
            <a:endParaRPr lang="en-US" dirty="0"/>
          </a:p>
        </p:txBody>
      </p:sp>
      <p:grpSp>
        <p:nvGrpSpPr>
          <p:cNvPr id="81" name="Group 80" descr="Icon of chart with a rising arrow">
            <a:extLst>
              <a:ext uri="{FF2B5EF4-FFF2-40B4-BE49-F238E27FC236}">
                <a16:creationId xmlns:a16="http://schemas.microsoft.com/office/drawing/2014/main" id="{E1A1AB23-5742-484E-A3AC-B4107EDC7993}"/>
              </a:ext>
            </a:extLst>
          </p:cNvPr>
          <p:cNvGrpSpPr/>
          <p:nvPr/>
        </p:nvGrpSpPr>
        <p:grpSpPr>
          <a:xfrm>
            <a:off x="418643" y="2533089"/>
            <a:ext cx="717140" cy="717242"/>
            <a:chOff x="418643" y="2314535"/>
            <a:chExt cx="717140" cy="717242"/>
          </a:xfrm>
        </p:grpSpPr>
        <p:grpSp>
          <p:nvGrpSpPr>
            <p:cNvPr id="82" name="Group 81">
              <a:extLst>
                <a:ext uri="{FF2B5EF4-FFF2-40B4-BE49-F238E27FC236}">
                  <a16:creationId xmlns:a16="http://schemas.microsoft.com/office/drawing/2014/main" id="{90FE953A-2535-42D1-ABF0-CFCC9FE1A583}"/>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86" name="Freeform 5">
                <a:extLst>
                  <a:ext uri="{FF2B5EF4-FFF2-40B4-BE49-F238E27FC236}">
                    <a16:creationId xmlns:a16="http://schemas.microsoft.com/office/drawing/2014/main" id="{5B84660B-F57A-4D28-9F7D-99D9B1354F1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7" name="Freeform 6">
                <a:extLst>
                  <a:ext uri="{FF2B5EF4-FFF2-40B4-BE49-F238E27FC236}">
                    <a16:creationId xmlns:a16="http://schemas.microsoft.com/office/drawing/2014/main" id="{9FDB5214-0A16-47BD-A3DE-670677D6FF4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3" name="Group 82" descr="Icon of chart with a rising arrow">
              <a:extLst>
                <a:ext uri="{FF2B5EF4-FFF2-40B4-BE49-F238E27FC236}">
                  <a16:creationId xmlns:a16="http://schemas.microsoft.com/office/drawing/2014/main" id="{60B4FA63-AB7D-46C1-B0A9-396EC4D9861D}"/>
                </a:ext>
              </a:extLst>
            </p:cNvPr>
            <p:cNvGrpSpPr>
              <a:grpSpLocks noChangeAspect="1"/>
            </p:cNvGrpSpPr>
            <p:nvPr/>
          </p:nvGrpSpPr>
          <p:grpSpPr>
            <a:xfrm>
              <a:off x="603248" y="2499191"/>
              <a:ext cx="347930" cy="347930"/>
              <a:chOff x="3842467" y="3185112"/>
              <a:chExt cx="328830" cy="328830"/>
            </a:xfrm>
          </p:grpSpPr>
          <p:sp>
            <p:nvSpPr>
              <p:cNvPr id="84" name="Freeform 10">
                <a:extLst>
                  <a:ext uri="{FF2B5EF4-FFF2-40B4-BE49-F238E27FC236}">
                    <a16:creationId xmlns:a16="http://schemas.microsoft.com/office/drawing/2014/main" id="{0BE46254-9887-43ED-92F3-006F234CBF22}"/>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5" name="Freeform 11">
                <a:extLst>
                  <a:ext uri="{FF2B5EF4-FFF2-40B4-BE49-F238E27FC236}">
                    <a16:creationId xmlns:a16="http://schemas.microsoft.com/office/drawing/2014/main" id="{46D928B4-988C-437D-82C5-5BD428032EB0}"/>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OAuth2</a:t>
            </a:r>
          </a:p>
        </p:txBody>
      </p:sp>
      <p:grpSp>
        <p:nvGrpSpPr>
          <p:cNvPr id="88" name="Group 87" descr="Icon of calendar">
            <a:extLst>
              <a:ext uri="{FF2B5EF4-FFF2-40B4-BE49-F238E27FC236}">
                <a16:creationId xmlns:a16="http://schemas.microsoft.com/office/drawing/2014/main" id="{C6ECD23C-3171-4564-B907-386E562ACE40}"/>
              </a:ext>
            </a:extLst>
          </p:cNvPr>
          <p:cNvGrpSpPr/>
          <p:nvPr/>
        </p:nvGrpSpPr>
        <p:grpSpPr>
          <a:xfrm>
            <a:off x="418643" y="3578249"/>
            <a:ext cx="717140" cy="717242"/>
            <a:chOff x="418643" y="3160968"/>
            <a:chExt cx="717140" cy="717242"/>
          </a:xfrm>
        </p:grpSpPr>
        <p:grpSp>
          <p:nvGrpSpPr>
            <p:cNvPr id="89" name="Group 88">
              <a:extLst>
                <a:ext uri="{FF2B5EF4-FFF2-40B4-BE49-F238E27FC236}">
                  <a16:creationId xmlns:a16="http://schemas.microsoft.com/office/drawing/2014/main" id="{884DB8D3-4FAC-4110-BE06-713317526FCC}"/>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104" name="Freeform 5">
                <a:extLst>
                  <a:ext uri="{FF2B5EF4-FFF2-40B4-BE49-F238E27FC236}">
                    <a16:creationId xmlns:a16="http://schemas.microsoft.com/office/drawing/2014/main" id="{D01CECBA-BF85-48DF-8432-168E364DB16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5" name="Freeform 6">
                <a:extLst>
                  <a:ext uri="{FF2B5EF4-FFF2-40B4-BE49-F238E27FC236}">
                    <a16:creationId xmlns:a16="http://schemas.microsoft.com/office/drawing/2014/main" id="{30DF0E0F-230C-4BA3-B412-021B33D7D2F1}"/>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90" name="Group 89" descr="Icon of calendar">
              <a:extLst>
                <a:ext uri="{FF2B5EF4-FFF2-40B4-BE49-F238E27FC236}">
                  <a16:creationId xmlns:a16="http://schemas.microsoft.com/office/drawing/2014/main" id="{1D873C42-5AF0-46AA-96F7-B99DE9D09A3F}"/>
                </a:ext>
              </a:extLst>
            </p:cNvPr>
            <p:cNvGrpSpPr>
              <a:grpSpLocks noChangeAspect="1"/>
            </p:cNvGrpSpPr>
            <p:nvPr/>
          </p:nvGrpSpPr>
          <p:grpSpPr>
            <a:xfrm>
              <a:off x="599415" y="3370273"/>
              <a:ext cx="355596" cy="298632"/>
              <a:chOff x="2729230" y="4322068"/>
              <a:chExt cx="482169" cy="404930"/>
            </a:xfrm>
          </p:grpSpPr>
          <p:sp>
            <p:nvSpPr>
              <p:cNvPr id="91" name="Freeform: Shape 90">
                <a:extLst>
                  <a:ext uri="{FF2B5EF4-FFF2-40B4-BE49-F238E27FC236}">
                    <a16:creationId xmlns:a16="http://schemas.microsoft.com/office/drawing/2014/main" id="{0ABA3850-4F31-4770-9833-1EE948DC1546}"/>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2" name="Freeform: Shape 91">
                <a:extLst>
                  <a:ext uri="{FF2B5EF4-FFF2-40B4-BE49-F238E27FC236}">
                    <a16:creationId xmlns:a16="http://schemas.microsoft.com/office/drawing/2014/main" id="{7E7BB936-632E-4D90-8817-F6C507065ECE}"/>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93" name="Group 92">
                <a:extLst>
                  <a:ext uri="{FF2B5EF4-FFF2-40B4-BE49-F238E27FC236}">
                    <a16:creationId xmlns:a16="http://schemas.microsoft.com/office/drawing/2014/main" id="{7982BA1C-09DE-4042-B24C-1B20E78A5C04}"/>
                  </a:ext>
                </a:extLst>
              </p:cNvPr>
              <p:cNvGrpSpPr/>
              <p:nvPr/>
            </p:nvGrpSpPr>
            <p:grpSpPr>
              <a:xfrm>
                <a:off x="2729230" y="4370939"/>
                <a:ext cx="482169" cy="356059"/>
                <a:chOff x="2729230" y="4370939"/>
                <a:chExt cx="482169" cy="356059"/>
              </a:xfrm>
              <a:solidFill>
                <a:srgbClr val="3C3C41"/>
              </a:solidFill>
            </p:grpSpPr>
            <p:sp>
              <p:nvSpPr>
                <p:cNvPr id="102" name="Freeform: Shape 101">
                  <a:extLst>
                    <a:ext uri="{FF2B5EF4-FFF2-40B4-BE49-F238E27FC236}">
                      <a16:creationId xmlns:a16="http://schemas.microsoft.com/office/drawing/2014/main" id="{C51B36E0-C039-4A90-A286-AD02D6DF9A63}"/>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3" name="Freeform: Shape 102">
                  <a:extLst>
                    <a:ext uri="{FF2B5EF4-FFF2-40B4-BE49-F238E27FC236}">
                      <a16:creationId xmlns:a16="http://schemas.microsoft.com/office/drawing/2014/main" id="{01272B66-892C-41E1-B261-5C2B6C168A65}"/>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94" name="Freeform: Shape 93">
                <a:extLst>
                  <a:ext uri="{FF2B5EF4-FFF2-40B4-BE49-F238E27FC236}">
                    <a16:creationId xmlns:a16="http://schemas.microsoft.com/office/drawing/2014/main" id="{AB3FD993-80F8-48A7-B134-F85B6B891B5D}"/>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5" name="Freeform: Shape 94">
                <a:extLst>
                  <a:ext uri="{FF2B5EF4-FFF2-40B4-BE49-F238E27FC236}">
                    <a16:creationId xmlns:a16="http://schemas.microsoft.com/office/drawing/2014/main" id="{C57A19ED-7262-4307-B2B3-C6BB4B397BE0}"/>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6" name="Freeform: Shape 95">
                <a:extLst>
                  <a:ext uri="{FF2B5EF4-FFF2-40B4-BE49-F238E27FC236}">
                    <a16:creationId xmlns:a16="http://schemas.microsoft.com/office/drawing/2014/main" id="{FF8E3805-11D2-4534-BD6F-0507C1AAE9D3}"/>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7" name="Freeform: Shape 96">
                <a:extLst>
                  <a:ext uri="{FF2B5EF4-FFF2-40B4-BE49-F238E27FC236}">
                    <a16:creationId xmlns:a16="http://schemas.microsoft.com/office/drawing/2014/main" id="{B0CF8A11-382C-445F-A891-343202A5B90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8" name="Freeform: Shape 97">
                <a:extLst>
                  <a:ext uri="{FF2B5EF4-FFF2-40B4-BE49-F238E27FC236}">
                    <a16:creationId xmlns:a16="http://schemas.microsoft.com/office/drawing/2014/main" id="{A422FB48-E6AC-419D-B8E6-CDF3E4E1896B}"/>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9" name="Freeform: Shape 98">
                <a:extLst>
                  <a:ext uri="{FF2B5EF4-FFF2-40B4-BE49-F238E27FC236}">
                    <a16:creationId xmlns:a16="http://schemas.microsoft.com/office/drawing/2014/main" id="{964CACB5-7379-49D9-A33F-9FD6EA2FE043}"/>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0" name="Freeform: Shape 99">
                <a:extLst>
                  <a:ext uri="{FF2B5EF4-FFF2-40B4-BE49-F238E27FC236}">
                    <a16:creationId xmlns:a16="http://schemas.microsoft.com/office/drawing/2014/main" id="{22EB5DC7-3F9C-413D-92DB-C135FB30F956}"/>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1" name="Freeform: Shape 100">
                <a:extLst>
                  <a:ext uri="{FF2B5EF4-FFF2-40B4-BE49-F238E27FC236}">
                    <a16:creationId xmlns:a16="http://schemas.microsoft.com/office/drawing/2014/main" id="{8D3033FA-553C-43CE-84B0-708BB3AAA7BF}"/>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GB" dirty="0"/>
              <a:t>Single sign-on</a:t>
            </a:r>
            <a:endParaRPr lang="en-US" dirty="0"/>
          </a:p>
        </p:txBody>
      </p:sp>
    </p:spTree>
    <p:extLst>
      <p:ext uri="{BB962C8B-B14F-4D97-AF65-F5344CB8AC3E}">
        <p14:creationId xmlns:p14="http://schemas.microsoft.com/office/powerpoint/2010/main" val="27907267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Considerations when deploying Power Virtual Agents</a:t>
            </a:r>
          </a:p>
        </p:txBody>
      </p:sp>
      <p:sp>
        <p:nvSpPr>
          <p:cNvPr id="21" name="Text Placeholder 20">
            <a:extLst>
              <a:ext uri="{FF2B5EF4-FFF2-40B4-BE49-F238E27FC236}">
                <a16:creationId xmlns:a16="http://schemas.microsoft.com/office/drawing/2014/main" id="{D5BF5584-7961-4C7D-9274-3E72CB9508DF}"/>
              </a:ext>
            </a:extLst>
          </p:cNvPr>
          <p:cNvSpPr>
            <a:spLocks noGrp="1"/>
          </p:cNvSpPr>
          <p:nvPr>
            <p:ph type="body" sz="quarter" idx="24"/>
          </p:nvPr>
        </p:nvSpPr>
        <p:spPr/>
        <p:txBody>
          <a:bodyPr/>
          <a:lstStyle/>
          <a:p>
            <a:r>
              <a:rPr lang="en-US" dirty="0"/>
              <a:t>Solutions</a:t>
            </a:r>
          </a:p>
        </p:txBody>
      </p:sp>
      <p:sp>
        <p:nvSpPr>
          <p:cNvPr id="20" name="Text Placeholder 19">
            <a:extLst>
              <a:ext uri="{FF2B5EF4-FFF2-40B4-BE49-F238E27FC236}">
                <a16:creationId xmlns:a16="http://schemas.microsoft.com/office/drawing/2014/main" id="{60BD3F2F-CA6F-4017-8301-70E1DB06AF7F}"/>
              </a:ext>
            </a:extLst>
          </p:cNvPr>
          <p:cNvSpPr>
            <a:spLocks noGrp="1"/>
          </p:cNvSpPr>
          <p:nvPr>
            <p:ph type="body" sz="quarter" idx="12"/>
          </p:nvPr>
        </p:nvSpPr>
        <p:spPr/>
        <p:txBody>
          <a:bodyPr/>
          <a:lstStyle/>
          <a:p>
            <a:r>
              <a:rPr lang="en-US" dirty="0"/>
              <a:t>Power Virtual Agents are solution aware</a:t>
            </a:r>
          </a:p>
        </p:txBody>
      </p:sp>
      <p:sp>
        <p:nvSpPr>
          <p:cNvPr id="23" name="Text Placeholder 22">
            <a:extLst>
              <a:ext uri="{FF2B5EF4-FFF2-40B4-BE49-F238E27FC236}">
                <a16:creationId xmlns:a16="http://schemas.microsoft.com/office/drawing/2014/main" id="{4BEA6C56-4911-4179-A092-64B0CB9C4223}"/>
              </a:ext>
            </a:extLst>
          </p:cNvPr>
          <p:cNvSpPr>
            <a:spLocks noGrp="1"/>
          </p:cNvSpPr>
          <p:nvPr>
            <p:ph type="body" sz="quarter" idx="28"/>
          </p:nvPr>
        </p:nvSpPr>
        <p:spPr/>
        <p:txBody>
          <a:bodyPr/>
          <a:lstStyle/>
          <a:p>
            <a:r>
              <a:rPr lang="en-US" dirty="0"/>
              <a:t>Power Virtual Agents contain many sub-components that must be exported together</a:t>
            </a:r>
          </a:p>
        </p:txBody>
      </p:sp>
      <p:sp>
        <p:nvSpPr>
          <p:cNvPr id="26" name="Text Placeholder 25">
            <a:extLst>
              <a:ext uri="{FF2B5EF4-FFF2-40B4-BE49-F238E27FC236}">
                <a16:creationId xmlns:a16="http://schemas.microsoft.com/office/drawing/2014/main" id="{D918311C-8F52-4A54-945F-8BE983F8E92C}"/>
              </a:ext>
            </a:extLst>
          </p:cNvPr>
          <p:cNvSpPr>
            <a:spLocks noGrp="1"/>
          </p:cNvSpPr>
          <p:nvPr>
            <p:ph type="body" sz="quarter" idx="31"/>
          </p:nvPr>
        </p:nvSpPr>
        <p:spPr/>
        <p:txBody>
          <a:bodyPr/>
          <a:lstStyle/>
          <a:p>
            <a:r>
              <a:rPr lang="en-US" dirty="0"/>
              <a:t>Consider separate solution for Power Virtual Agents </a:t>
            </a:r>
          </a:p>
        </p:txBody>
      </p:sp>
      <p:sp>
        <p:nvSpPr>
          <p:cNvPr id="5" name="Text Placeholder 4">
            <a:extLst>
              <a:ext uri="{FF2B5EF4-FFF2-40B4-BE49-F238E27FC236}">
                <a16:creationId xmlns:a16="http://schemas.microsoft.com/office/drawing/2014/main" id="{C5BB18E3-3A27-4ECE-AC6A-48DD26B20F73}"/>
              </a:ext>
            </a:extLst>
          </p:cNvPr>
          <p:cNvSpPr>
            <a:spLocks noGrp="1"/>
          </p:cNvSpPr>
          <p:nvPr>
            <p:ph type="body" sz="quarter" idx="26"/>
          </p:nvPr>
        </p:nvSpPr>
        <p:spPr/>
        <p:txBody>
          <a:bodyPr/>
          <a:lstStyle/>
          <a:p>
            <a:pPr lvl="0"/>
            <a:r>
              <a:rPr lang="en-US" dirty="0"/>
              <a:t>Deployment</a:t>
            </a:r>
          </a:p>
        </p:txBody>
      </p:sp>
      <p:sp>
        <p:nvSpPr>
          <p:cNvPr id="6" name="Text Placeholder 5">
            <a:extLst>
              <a:ext uri="{FF2B5EF4-FFF2-40B4-BE49-F238E27FC236}">
                <a16:creationId xmlns:a16="http://schemas.microsoft.com/office/drawing/2014/main" id="{0E3D4843-1EB4-4B0C-94E0-BC902EB5D549}"/>
              </a:ext>
            </a:extLst>
          </p:cNvPr>
          <p:cNvSpPr>
            <a:spLocks noGrp="1"/>
          </p:cNvSpPr>
          <p:nvPr>
            <p:ph type="body" sz="quarter" idx="27"/>
          </p:nvPr>
        </p:nvSpPr>
        <p:spPr/>
        <p:txBody>
          <a:bodyPr/>
          <a:lstStyle/>
          <a:p>
            <a:pPr lvl="0"/>
            <a:r>
              <a:rPr lang="en-US" dirty="0"/>
              <a:t>Use Environment variables</a:t>
            </a:r>
          </a:p>
        </p:txBody>
      </p:sp>
      <p:sp>
        <p:nvSpPr>
          <p:cNvPr id="24" name="Text Placeholder 23">
            <a:extLst>
              <a:ext uri="{FF2B5EF4-FFF2-40B4-BE49-F238E27FC236}">
                <a16:creationId xmlns:a16="http://schemas.microsoft.com/office/drawing/2014/main" id="{CACCD493-FE18-43CB-95BB-718FC162DCAC}"/>
              </a:ext>
            </a:extLst>
          </p:cNvPr>
          <p:cNvSpPr>
            <a:spLocks noGrp="1"/>
          </p:cNvSpPr>
          <p:nvPr>
            <p:ph type="body" sz="quarter" idx="30"/>
          </p:nvPr>
        </p:nvSpPr>
        <p:spPr/>
        <p:txBody>
          <a:bodyPr/>
          <a:lstStyle/>
          <a:p>
            <a:r>
              <a:rPr lang="en-US" dirty="0"/>
              <a:t>Post deployment manual actions required</a:t>
            </a:r>
          </a:p>
        </p:txBody>
      </p:sp>
      <p:sp>
        <p:nvSpPr>
          <p:cNvPr id="27" name="Text Placeholder 26">
            <a:extLst>
              <a:ext uri="{FF2B5EF4-FFF2-40B4-BE49-F238E27FC236}">
                <a16:creationId xmlns:a16="http://schemas.microsoft.com/office/drawing/2014/main" id="{0B0A57CA-2DAF-4C83-AF55-2CEFAA433862}"/>
              </a:ext>
            </a:extLst>
          </p:cNvPr>
          <p:cNvSpPr>
            <a:spLocks noGrp="1"/>
          </p:cNvSpPr>
          <p:nvPr>
            <p:ph type="body" sz="quarter" idx="33"/>
          </p:nvPr>
        </p:nvSpPr>
        <p:spPr/>
        <p:txBody>
          <a:bodyPr/>
          <a:lstStyle/>
          <a:p>
            <a:r>
              <a:rPr lang="en-US" dirty="0"/>
              <a:t>Include actions in deployment plan</a:t>
            </a:r>
          </a:p>
        </p:txBody>
      </p:sp>
    </p:spTree>
    <p:extLst>
      <p:ext uri="{BB962C8B-B14F-4D97-AF65-F5344CB8AC3E}">
        <p14:creationId xmlns:p14="http://schemas.microsoft.com/office/powerpoint/2010/main" val="2187867820"/>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Integrating Power Virtual Agents</a:t>
            </a:r>
          </a:p>
        </p:txBody>
      </p:sp>
      <p:pic>
        <p:nvPicPr>
          <p:cNvPr id="20" name="Picture Placeholder 19" descr="Ui Ux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1588590272"/>
      </p:ext>
    </p:extLst>
  </p:cSld>
  <p:clrMapOvr>
    <a:masterClrMapping/>
  </p:clrMapOvr>
  <p:transition>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Integration options</a:t>
            </a:r>
          </a:p>
        </p:txBody>
      </p:sp>
      <p:grpSp>
        <p:nvGrpSpPr>
          <p:cNvPr id="19" name="Group 18" descr="Icon of gear and two arrow">
            <a:extLst>
              <a:ext uri="{FF2B5EF4-FFF2-40B4-BE49-F238E27FC236}">
                <a16:creationId xmlns:a16="http://schemas.microsoft.com/office/drawing/2014/main" id="{E8C5D9A9-E80C-4D45-A615-F95B8679D99B}"/>
              </a:ext>
            </a:extLst>
          </p:cNvPr>
          <p:cNvGrpSpPr/>
          <p:nvPr/>
        </p:nvGrpSpPr>
        <p:grpSpPr>
          <a:xfrm>
            <a:off x="1171684" y="1473968"/>
            <a:ext cx="1122188" cy="1122347"/>
            <a:chOff x="1171684" y="1473968"/>
            <a:chExt cx="1122188" cy="1122347"/>
          </a:xfrm>
        </p:grpSpPr>
        <p:grpSp>
          <p:nvGrpSpPr>
            <p:cNvPr id="27" name="Group 26">
              <a:extLst>
                <a:ext uri="{FF2B5EF4-FFF2-40B4-BE49-F238E27FC236}">
                  <a16:creationId xmlns:a16="http://schemas.microsoft.com/office/drawing/2014/main" id="{080124E6-4C96-45DB-AE43-24C7FBF49E85}"/>
                </a:ext>
                <a:ext uri="{C183D7F6-B498-43B3-948B-1728B52AA6E4}">
                  <adec:decorative xmlns:adec="http://schemas.microsoft.com/office/drawing/2017/decorative" val="1"/>
                </a:ext>
              </a:extLst>
            </p:cNvPr>
            <p:cNvGrpSpPr/>
            <p:nvPr/>
          </p:nvGrpSpPr>
          <p:grpSpPr>
            <a:xfrm>
              <a:off x="1171684" y="1473968"/>
              <a:ext cx="1122188" cy="1122347"/>
              <a:chOff x="7962901" y="3032919"/>
              <a:chExt cx="981074" cy="981076"/>
            </a:xfrm>
          </p:grpSpPr>
          <p:sp>
            <p:nvSpPr>
              <p:cNvPr id="30" name="Freeform 5">
                <a:extLst>
                  <a:ext uri="{FF2B5EF4-FFF2-40B4-BE49-F238E27FC236}">
                    <a16:creationId xmlns:a16="http://schemas.microsoft.com/office/drawing/2014/main" id="{616408A8-3563-43EF-812A-413A4A57CDC0}"/>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31" name="Freeform 6">
                <a:extLst>
                  <a:ext uri="{FF2B5EF4-FFF2-40B4-BE49-F238E27FC236}">
                    <a16:creationId xmlns:a16="http://schemas.microsoft.com/office/drawing/2014/main" id="{864C06D7-D18B-449D-A365-E4E76FFB17C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50" name="Group 49" descr="Icon of gear and two arrow">
              <a:extLst>
                <a:ext uri="{FF2B5EF4-FFF2-40B4-BE49-F238E27FC236}">
                  <a16:creationId xmlns:a16="http://schemas.microsoft.com/office/drawing/2014/main" id="{AC6E7818-6487-4609-95FB-A488DE10CCD6}"/>
                </a:ext>
              </a:extLst>
            </p:cNvPr>
            <p:cNvGrpSpPr>
              <a:grpSpLocks noChangeAspect="1"/>
            </p:cNvGrpSpPr>
            <p:nvPr/>
          </p:nvGrpSpPr>
          <p:grpSpPr>
            <a:xfrm>
              <a:off x="1432921" y="1790700"/>
              <a:ext cx="599714" cy="488882"/>
              <a:chOff x="10035841" y="508637"/>
              <a:chExt cx="758435" cy="618272"/>
            </a:xfrm>
          </p:grpSpPr>
          <p:sp>
            <p:nvSpPr>
              <p:cNvPr id="51" name="Freeform: Shape 50">
                <a:extLst>
                  <a:ext uri="{FF2B5EF4-FFF2-40B4-BE49-F238E27FC236}">
                    <a16:creationId xmlns:a16="http://schemas.microsoft.com/office/drawing/2014/main" id="{92C23A0D-F9ED-4383-B81F-98ABFC400111}"/>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2" name="Freeform: Shape 51">
                <a:extLst>
                  <a:ext uri="{FF2B5EF4-FFF2-40B4-BE49-F238E27FC236}">
                    <a16:creationId xmlns:a16="http://schemas.microsoft.com/office/drawing/2014/main" id="{070A9E8E-3905-4DE5-A6E0-0AE9FA59E018}"/>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3" name="Freeform: Shape 52">
                <a:extLst>
                  <a:ext uri="{FF2B5EF4-FFF2-40B4-BE49-F238E27FC236}">
                    <a16:creationId xmlns:a16="http://schemas.microsoft.com/office/drawing/2014/main" id="{D17C0135-28DB-43D6-B3F2-3EFC7F7FBFCD}"/>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r>
              <a:rPr lang="en-US" dirty="0"/>
              <a:t>Power Automate</a:t>
            </a:r>
          </a:p>
          <a:p>
            <a:pPr lvl="1"/>
            <a:r>
              <a:rPr lang="en-GB" dirty="0"/>
              <a:t>The primary integration method for Power Virtual Agent chatbots.</a:t>
            </a:r>
          </a:p>
          <a:p>
            <a:pPr lvl="1"/>
            <a:r>
              <a:rPr lang="en-GB" dirty="0"/>
              <a:t>Use Power Automate to connect to other systems including Dataverse and Azure Cognitive Services.</a:t>
            </a:r>
          </a:p>
          <a:p>
            <a:pPr lvl="1"/>
            <a:endParaRPr lang="en-GB" dirty="0"/>
          </a:p>
          <a:p>
            <a:pPr lvl="1"/>
            <a:endParaRPr lang="en-US" dirty="0"/>
          </a:p>
        </p:txBody>
      </p:sp>
      <p:grpSp>
        <p:nvGrpSpPr>
          <p:cNvPr id="18" name="Group 17" descr="Icon of chart with a rising arrow">
            <a:extLst>
              <a:ext uri="{FF2B5EF4-FFF2-40B4-BE49-F238E27FC236}">
                <a16:creationId xmlns:a16="http://schemas.microsoft.com/office/drawing/2014/main" id="{42BC01BC-B95A-4BE9-B5B6-EC2976732FC8}"/>
              </a:ext>
            </a:extLst>
          </p:cNvPr>
          <p:cNvGrpSpPr/>
          <p:nvPr/>
        </p:nvGrpSpPr>
        <p:grpSpPr>
          <a:xfrm>
            <a:off x="4085168" y="1473968"/>
            <a:ext cx="1122188" cy="1122347"/>
            <a:chOff x="4085168" y="1473968"/>
            <a:chExt cx="1122188" cy="1122347"/>
          </a:xfrm>
        </p:grpSpPr>
        <p:grpSp>
          <p:nvGrpSpPr>
            <p:cNvPr id="28" name="Group 27">
              <a:extLst>
                <a:ext uri="{FF2B5EF4-FFF2-40B4-BE49-F238E27FC236}">
                  <a16:creationId xmlns:a16="http://schemas.microsoft.com/office/drawing/2014/main" id="{DE8FB351-3A0A-4A38-A64A-B81FB51A1272}"/>
                </a:ext>
                <a:ext uri="{C183D7F6-B498-43B3-948B-1728B52AA6E4}">
                  <adec:decorative xmlns:adec="http://schemas.microsoft.com/office/drawing/2017/decorative" val="1"/>
                </a:ext>
              </a:extLst>
            </p:cNvPr>
            <p:cNvGrpSpPr/>
            <p:nvPr/>
          </p:nvGrpSpPr>
          <p:grpSpPr>
            <a:xfrm>
              <a:off x="4085168" y="1473968"/>
              <a:ext cx="1122188" cy="1122347"/>
              <a:chOff x="7962901" y="3032919"/>
              <a:chExt cx="981074" cy="981076"/>
            </a:xfrm>
          </p:grpSpPr>
          <p:sp>
            <p:nvSpPr>
              <p:cNvPr id="29" name="Freeform 5">
                <a:extLst>
                  <a:ext uri="{FF2B5EF4-FFF2-40B4-BE49-F238E27FC236}">
                    <a16:creationId xmlns:a16="http://schemas.microsoft.com/office/drawing/2014/main" id="{553838D0-6DA1-44C8-92CF-B8EBA1325A6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1" name="Freeform 6">
                <a:extLst>
                  <a:ext uri="{FF2B5EF4-FFF2-40B4-BE49-F238E27FC236}">
                    <a16:creationId xmlns:a16="http://schemas.microsoft.com/office/drawing/2014/main" id="{3B60DEB2-FA5A-4B4A-BC29-DA76800F46C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58" name="Group 57" descr="Icon of chart with a rising arrow">
              <a:extLst>
                <a:ext uri="{FF2B5EF4-FFF2-40B4-BE49-F238E27FC236}">
                  <a16:creationId xmlns:a16="http://schemas.microsoft.com/office/drawing/2014/main" id="{5FFCCDC2-3D10-4F11-A167-2D1BADB8CBC0}"/>
                </a:ext>
              </a:extLst>
            </p:cNvPr>
            <p:cNvGrpSpPr>
              <a:grpSpLocks noChangeAspect="1"/>
            </p:cNvGrpSpPr>
            <p:nvPr/>
          </p:nvGrpSpPr>
          <p:grpSpPr>
            <a:xfrm>
              <a:off x="4394292" y="1783171"/>
              <a:ext cx="503940" cy="503940"/>
              <a:chOff x="3842467" y="3185112"/>
              <a:chExt cx="328830" cy="328830"/>
            </a:xfrm>
          </p:grpSpPr>
          <p:sp>
            <p:nvSpPr>
              <p:cNvPr id="59" name="Freeform 10">
                <a:extLst>
                  <a:ext uri="{FF2B5EF4-FFF2-40B4-BE49-F238E27FC236}">
                    <a16:creationId xmlns:a16="http://schemas.microsoft.com/office/drawing/2014/main" id="{3864A3B5-0102-4671-99DE-6ABB4921294A}"/>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0" name="Freeform 11">
                <a:extLst>
                  <a:ext uri="{FF2B5EF4-FFF2-40B4-BE49-F238E27FC236}">
                    <a16:creationId xmlns:a16="http://schemas.microsoft.com/office/drawing/2014/main" id="{9FCA3094-8815-42CB-BB33-8C5CA7957C12}"/>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r>
              <a:rPr lang="en-US" dirty="0"/>
              <a:t>Skills</a:t>
            </a:r>
          </a:p>
          <a:p>
            <a:pPr lvl="1"/>
            <a:r>
              <a:rPr lang="en-GB" dirty="0"/>
              <a:t>Extend bots using Microsoft Bot Framework skills. </a:t>
            </a:r>
          </a:p>
          <a:p>
            <a:pPr lvl="1"/>
            <a:r>
              <a:rPr lang="en-GB" dirty="0"/>
              <a:t>Add a Power Virtual Agents chatbot to an existing Azure Bot Framework bot</a:t>
            </a:r>
          </a:p>
          <a:p>
            <a:pPr lvl="1"/>
            <a:r>
              <a:rPr lang="en-GB" dirty="0"/>
              <a:t>Use an Azure Bot Framework bot from within a Power Virtual Agent chatbot.</a:t>
            </a:r>
            <a:endParaRPr lang="en-US" dirty="0"/>
          </a:p>
        </p:txBody>
      </p:sp>
      <p:grpSp>
        <p:nvGrpSpPr>
          <p:cNvPr id="14" name="Group 13" descr="Icon of calendar">
            <a:extLst>
              <a:ext uri="{FF2B5EF4-FFF2-40B4-BE49-F238E27FC236}">
                <a16:creationId xmlns:a16="http://schemas.microsoft.com/office/drawing/2014/main" id="{8111E641-7D69-442F-B3D9-75015FFAF9D2}"/>
              </a:ext>
            </a:extLst>
          </p:cNvPr>
          <p:cNvGrpSpPr/>
          <p:nvPr/>
        </p:nvGrpSpPr>
        <p:grpSpPr>
          <a:xfrm>
            <a:off x="6998651" y="1473968"/>
            <a:ext cx="1122188" cy="1122347"/>
            <a:chOff x="6998651" y="1473968"/>
            <a:chExt cx="1122188" cy="1122347"/>
          </a:xfrm>
        </p:grpSpPr>
        <p:grpSp>
          <p:nvGrpSpPr>
            <p:cNvPr id="42" name="Group 41">
              <a:extLst>
                <a:ext uri="{FF2B5EF4-FFF2-40B4-BE49-F238E27FC236}">
                  <a16:creationId xmlns:a16="http://schemas.microsoft.com/office/drawing/2014/main" id="{4D36A1AF-9647-4180-ADAD-BFACD86CBC46}"/>
                </a:ext>
                <a:ext uri="{C183D7F6-B498-43B3-948B-1728B52AA6E4}">
                  <adec:decorative xmlns:adec="http://schemas.microsoft.com/office/drawing/2017/decorative" val="1"/>
                </a:ext>
              </a:extLst>
            </p:cNvPr>
            <p:cNvGrpSpPr/>
            <p:nvPr/>
          </p:nvGrpSpPr>
          <p:grpSpPr>
            <a:xfrm>
              <a:off x="6998651" y="1473968"/>
              <a:ext cx="1122188" cy="1122347"/>
              <a:chOff x="7962901" y="3032919"/>
              <a:chExt cx="981074" cy="981076"/>
            </a:xfrm>
          </p:grpSpPr>
          <p:sp>
            <p:nvSpPr>
              <p:cNvPr id="43" name="Freeform 5">
                <a:extLst>
                  <a:ext uri="{FF2B5EF4-FFF2-40B4-BE49-F238E27FC236}">
                    <a16:creationId xmlns:a16="http://schemas.microsoft.com/office/drawing/2014/main" id="{CDCB482E-57D2-447E-B4A6-8E870510810B}"/>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4" name="Freeform 6">
                <a:extLst>
                  <a:ext uri="{FF2B5EF4-FFF2-40B4-BE49-F238E27FC236}">
                    <a16:creationId xmlns:a16="http://schemas.microsoft.com/office/drawing/2014/main" id="{5A518CA2-5813-4DF9-8589-7731534ADDAB}"/>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65" name="Group 64" descr="Icon of calendar">
              <a:extLst>
                <a:ext uri="{FF2B5EF4-FFF2-40B4-BE49-F238E27FC236}">
                  <a16:creationId xmlns:a16="http://schemas.microsoft.com/office/drawing/2014/main" id="{A4C387C6-9E05-433E-96F5-9CE7061E4C19}"/>
                </a:ext>
              </a:extLst>
            </p:cNvPr>
            <p:cNvGrpSpPr>
              <a:grpSpLocks noChangeAspect="1"/>
            </p:cNvGrpSpPr>
            <p:nvPr/>
          </p:nvGrpSpPr>
          <p:grpSpPr>
            <a:xfrm>
              <a:off x="7300074" y="1817068"/>
              <a:ext cx="519342" cy="436146"/>
              <a:chOff x="2729230" y="4322068"/>
              <a:chExt cx="482169" cy="404930"/>
            </a:xfrm>
          </p:grpSpPr>
          <p:sp>
            <p:nvSpPr>
              <p:cNvPr id="66" name="Freeform: Shape 65">
                <a:extLst>
                  <a:ext uri="{FF2B5EF4-FFF2-40B4-BE49-F238E27FC236}">
                    <a16:creationId xmlns:a16="http://schemas.microsoft.com/office/drawing/2014/main" id="{60ED14D3-E596-403F-BAAA-7285B8FB80BB}"/>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87CA8A73-CE59-4DDE-B3EA-E2669AFD093C}"/>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68" name="Group 67">
                <a:extLst>
                  <a:ext uri="{FF2B5EF4-FFF2-40B4-BE49-F238E27FC236}">
                    <a16:creationId xmlns:a16="http://schemas.microsoft.com/office/drawing/2014/main" id="{8B676D0D-6ADC-4C49-9E83-3C50CD9D14E9}"/>
                  </a:ext>
                </a:extLst>
              </p:cNvPr>
              <p:cNvGrpSpPr/>
              <p:nvPr/>
            </p:nvGrpSpPr>
            <p:grpSpPr>
              <a:xfrm>
                <a:off x="2729230" y="4370939"/>
                <a:ext cx="482169" cy="356059"/>
                <a:chOff x="2729230" y="4370939"/>
                <a:chExt cx="482169" cy="356059"/>
              </a:xfrm>
              <a:solidFill>
                <a:srgbClr val="3C3C41"/>
              </a:solidFill>
            </p:grpSpPr>
            <p:sp>
              <p:nvSpPr>
                <p:cNvPr id="77" name="Freeform: Shape 76">
                  <a:extLst>
                    <a:ext uri="{FF2B5EF4-FFF2-40B4-BE49-F238E27FC236}">
                      <a16:creationId xmlns:a16="http://schemas.microsoft.com/office/drawing/2014/main" id="{31984B75-4418-4D36-A6B9-2B402DEE5A2C}"/>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D3887ADD-5729-45A6-831D-1CBED6A4E133}"/>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69" name="Freeform: Shape 68">
                <a:extLst>
                  <a:ext uri="{FF2B5EF4-FFF2-40B4-BE49-F238E27FC236}">
                    <a16:creationId xmlns:a16="http://schemas.microsoft.com/office/drawing/2014/main" id="{6AB2CD36-EDEB-4AE6-97AB-38ACBCE80BAA}"/>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Shape 69">
                <a:extLst>
                  <a:ext uri="{FF2B5EF4-FFF2-40B4-BE49-F238E27FC236}">
                    <a16:creationId xmlns:a16="http://schemas.microsoft.com/office/drawing/2014/main" id="{04B2E60D-0C29-4EDD-A99A-EB3A16611A54}"/>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C423A5AC-E062-463F-B954-F8F61103DE44}"/>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2" name="Freeform: Shape 71">
                <a:extLst>
                  <a:ext uri="{FF2B5EF4-FFF2-40B4-BE49-F238E27FC236}">
                    <a16:creationId xmlns:a16="http://schemas.microsoft.com/office/drawing/2014/main" id="{8322D4CC-B51A-400D-BAFA-48A1C256B76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3" name="Freeform: Shape 72">
                <a:extLst>
                  <a:ext uri="{FF2B5EF4-FFF2-40B4-BE49-F238E27FC236}">
                    <a16:creationId xmlns:a16="http://schemas.microsoft.com/office/drawing/2014/main" id="{0E65F2C1-78CF-4D15-8FB8-D1B449EBD462}"/>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4" name="Freeform: Shape 73">
                <a:extLst>
                  <a:ext uri="{FF2B5EF4-FFF2-40B4-BE49-F238E27FC236}">
                    <a16:creationId xmlns:a16="http://schemas.microsoft.com/office/drawing/2014/main" id="{4B7F0CC7-7CA2-4EDF-96B1-0596E8FB811F}"/>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5" name="Freeform: Shape 74">
                <a:extLst>
                  <a:ext uri="{FF2B5EF4-FFF2-40B4-BE49-F238E27FC236}">
                    <a16:creationId xmlns:a16="http://schemas.microsoft.com/office/drawing/2014/main" id="{6DBBB63E-8D02-4413-B70B-38F628F75307}"/>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6" name="Freeform: Shape 75">
                <a:extLst>
                  <a:ext uri="{FF2B5EF4-FFF2-40B4-BE49-F238E27FC236}">
                    <a16:creationId xmlns:a16="http://schemas.microsoft.com/office/drawing/2014/main" id="{F276A3A4-951E-4B20-96E2-5D56130C043D}"/>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r>
              <a:rPr lang="en-US" dirty="0"/>
              <a:t>Bot Composer</a:t>
            </a:r>
          </a:p>
          <a:p>
            <a:pPr lvl="1"/>
            <a:r>
              <a:rPr lang="en-GB" dirty="0"/>
              <a:t>Use Bot Framework Composer to create custom content and add it to Power Virtual Agents.</a:t>
            </a:r>
          </a:p>
          <a:p>
            <a:pPr lvl="1"/>
            <a:endParaRPr lang="en-GB" dirty="0"/>
          </a:p>
        </p:txBody>
      </p:sp>
      <p:grpSp>
        <p:nvGrpSpPr>
          <p:cNvPr id="16" name="Group 15" descr="Icon of magnifying glass">
            <a:extLst>
              <a:ext uri="{FF2B5EF4-FFF2-40B4-BE49-F238E27FC236}">
                <a16:creationId xmlns:a16="http://schemas.microsoft.com/office/drawing/2014/main" id="{8F57E3C7-A8DB-48B8-B30D-3D7C0E7C995B}"/>
              </a:ext>
            </a:extLst>
          </p:cNvPr>
          <p:cNvGrpSpPr/>
          <p:nvPr/>
        </p:nvGrpSpPr>
        <p:grpSpPr>
          <a:xfrm>
            <a:off x="9912136" y="1473968"/>
            <a:ext cx="1122188" cy="1122347"/>
            <a:chOff x="9912136" y="1473968"/>
            <a:chExt cx="1122188" cy="1122347"/>
          </a:xfrm>
        </p:grpSpPr>
        <p:grpSp>
          <p:nvGrpSpPr>
            <p:cNvPr id="45" name="Group 44">
              <a:extLst>
                <a:ext uri="{FF2B5EF4-FFF2-40B4-BE49-F238E27FC236}">
                  <a16:creationId xmlns:a16="http://schemas.microsoft.com/office/drawing/2014/main" id="{3AF8CD76-0F08-494E-9162-8D669FC52840}"/>
                </a:ext>
                <a:ext uri="{C183D7F6-B498-43B3-948B-1728B52AA6E4}">
                  <adec:decorative xmlns:adec="http://schemas.microsoft.com/office/drawing/2017/decorative" val="1"/>
                </a:ext>
              </a:extLst>
            </p:cNvPr>
            <p:cNvGrpSpPr/>
            <p:nvPr/>
          </p:nvGrpSpPr>
          <p:grpSpPr>
            <a:xfrm>
              <a:off x="9912136" y="1473968"/>
              <a:ext cx="1122188" cy="1122347"/>
              <a:chOff x="7962901" y="3032919"/>
              <a:chExt cx="981074" cy="981076"/>
            </a:xfrm>
          </p:grpSpPr>
          <p:sp>
            <p:nvSpPr>
              <p:cNvPr id="46" name="Freeform 5">
                <a:extLst>
                  <a:ext uri="{FF2B5EF4-FFF2-40B4-BE49-F238E27FC236}">
                    <a16:creationId xmlns:a16="http://schemas.microsoft.com/office/drawing/2014/main" id="{B755875F-7C9A-4C2C-8B53-1F43B6B87127}"/>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7" name="Freeform 6">
                <a:extLst>
                  <a:ext uri="{FF2B5EF4-FFF2-40B4-BE49-F238E27FC236}">
                    <a16:creationId xmlns:a16="http://schemas.microsoft.com/office/drawing/2014/main" id="{F7BA46BC-EE17-40EE-9685-5DD9CB1D9A52}"/>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dirty="0"/>
              </a:p>
            </p:txBody>
          </p:sp>
        </p:grpSp>
        <p:grpSp>
          <p:nvGrpSpPr>
            <p:cNvPr id="83" name="Group 82" descr="Icon of magnifying glass">
              <a:extLst>
                <a:ext uri="{FF2B5EF4-FFF2-40B4-BE49-F238E27FC236}">
                  <a16:creationId xmlns:a16="http://schemas.microsoft.com/office/drawing/2014/main" id="{065F281C-D620-4EFB-B8A7-70D5E734702C}"/>
                </a:ext>
              </a:extLst>
            </p:cNvPr>
            <p:cNvGrpSpPr>
              <a:grpSpLocks noChangeAspect="1"/>
            </p:cNvGrpSpPr>
            <p:nvPr/>
          </p:nvGrpSpPr>
          <p:grpSpPr>
            <a:xfrm rot="18900000">
              <a:off x="10273394" y="1735388"/>
              <a:ext cx="399672" cy="599506"/>
              <a:chOff x="8432475" y="3047811"/>
              <a:chExt cx="363508" cy="545260"/>
            </a:xfrm>
          </p:grpSpPr>
          <p:sp>
            <p:nvSpPr>
              <p:cNvPr id="84" name="Freeform: Shape 83">
                <a:extLst>
                  <a:ext uri="{FF2B5EF4-FFF2-40B4-BE49-F238E27FC236}">
                    <a16:creationId xmlns:a16="http://schemas.microsoft.com/office/drawing/2014/main" id="{361AB702-EAA1-4AB3-9E49-DEC7A6A8870B}"/>
                  </a:ext>
                </a:extLst>
              </p:cNvPr>
              <p:cNvSpPr/>
              <p:nvPr/>
            </p:nvSpPr>
            <p:spPr bwMode="auto">
              <a:xfrm>
                <a:off x="8565470" y="3379854"/>
                <a:ext cx="97518" cy="213217"/>
              </a:xfrm>
              <a:custGeom>
                <a:avLst/>
                <a:gdLst>
                  <a:gd name="connsiteX0" fmla="*/ 97518 w 97518"/>
                  <a:gd name="connsiteY0" fmla="*/ 0 h 213217"/>
                  <a:gd name="connsiteX1" fmla="*/ 97518 w 97518"/>
                  <a:gd name="connsiteY1" fmla="*/ 164458 h 213217"/>
                  <a:gd name="connsiteX2" fmla="*/ 48759 w 97518"/>
                  <a:gd name="connsiteY2" fmla="*/ 213217 h 213217"/>
                  <a:gd name="connsiteX3" fmla="*/ 0 w 97518"/>
                  <a:gd name="connsiteY3" fmla="*/ 164458 h 213217"/>
                  <a:gd name="connsiteX4" fmla="*/ 0 w 97518"/>
                  <a:gd name="connsiteY4" fmla="*/ 0 h 213217"/>
                  <a:gd name="connsiteX5" fmla="*/ 48759 w 97518"/>
                  <a:gd name="connsiteY5" fmla="*/ 9844 h 2132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7518" h="213217">
                    <a:moveTo>
                      <a:pt x="97518" y="0"/>
                    </a:moveTo>
                    <a:lnTo>
                      <a:pt x="97518" y="164458"/>
                    </a:lnTo>
                    <a:cubicBezTo>
                      <a:pt x="97518" y="191387"/>
                      <a:pt x="75688" y="213217"/>
                      <a:pt x="48759" y="213217"/>
                    </a:cubicBezTo>
                    <a:cubicBezTo>
                      <a:pt x="21830" y="213217"/>
                      <a:pt x="0" y="191387"/>
                      <a:pt x="0" y="164458"/>
                    </a:cubicBezTo>
                    <a:lnTo>
                      <a:pt x="0" y="0"/>
                    </a:lnTo>
                    <a:lnTo>
                      <a:pt x="48759" y="9844"/>
                    </a:lnTo>
                    <a:close/>
                  </a:path>
                </a:pathLst>
              </a:custGeom>
              <a:solidFill>
                <a:schemeClr val="bg1">
                  <a:lumMod val="75000"/>
                </a:schemeClr>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85" name="Freeform: Shape 84">
                <a:extLst>
                  <a:ext uri="{FF2B5EF4-FFF2-40B4-BE49-F238E27FC236}">
                    <a16:creationId xmlns:a16="http://schemas.microsoft.com/office/drawing/2014/main" id="{7D5BE024-738F-42A5-9F2C-4E6FB7831FF1}"/>
                  </a:ext>
                </a:extLst>
              </p:cNvPr>
              <p:cNvSpPr/>
              <p:nvPr/>
            </p:nvSpPr>
            <p:spPr bwMode="auto">
              <a:xfrm>
                <a:off x="8432475" y="3047811"/>
                <a:ext cx="363508" cy="363506"/>
              </a:xfrm>
              <a:custGeom>
                <a:avLst/>
                <a:gdLst>
                  <a:gd name="connsiteX0" fmla="*/ 181754 w 363508"/>
                  <a:gd name="connsiteY0" fmla="*/ 30602 h 363506"/>
                  <a:gd name="connsiteX1" fmla="*/ 30602 w 363508"/>
                  <a:gd name="connsiteY1" fmla="*/ 181753 h 363506"/>
                  <a:gd name="connsiteX2" fmla="*/ 181754 w 363508"/>
                  <a:gd name="connsiteY2" fmla="*/ 332904 h 363506"/>
                  <a:gd name="connsiteX3" fmla="*/ 332906 w 363508"/>
                  <a:gd name="connsiteY3" fmla="*/ 181753 h 363506"/>
                  <a:gd name="connsiteX4" fmla="*/ 181754 w 363508"/>
                  <a:gd name="connsiteY4" fmla="*/ 30602 h 363506"/>
                  <a:gd name="connsiteX5" fmla="*/ 181754 w 363508"/>
                  <a:gd name="connsiteY5" fmla="*/ 0 h 363506"/>
                  <a:gd name="connsiteX6" fmla="*/ 363508 w 363508"/>
                  <a:gd name="connsiteY6" fmla="*/ 181753 h 363506"/>
                  <a:gd name="connsiteX7" fmla="*/ 181754 w 363508"/>
                  <a:gd name="connsiteY7" fmla="*/ 363506 h 363506"/>
                  <a:gd name="connsiteX8" fmla="*/ 0 w 363508"/>
                  <a:gd name="connsiteY8" fmla="*/ 181753 h 363506"/>
                  <a:gd name="connsiteX9" fmla="*/ 181754 w 363508"/>
                  <a:gd name="connsiteY9" fmla="*/ 0 h 36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63508" h="363506">
                    <a:moveTo>
                      <a:pt x="181754" y="30602"/>
                    </a:moveTo>
                    <a:cubicBezTo>
                      <a:pt x="98275" y="30602"/>
                      <a:pt x="30602" y="98275"/>
                      <a:pt x="30602" y="181753"/>
                    </a:cubicBezTo>
                    <a:cubicBezTo>
                      <a:pt x="30602" y="265231"/>
                      <a:pt x="98275" y="332904"/>
                      <a:pt x="181754" y="332904"/>
                    </a:cubicBezTo>
                    <a:cubicBezTo>
                      <a:pt x="265233" y="332904"/>
                      <a:pt x="332906" y="265231"/>
                      <a:pt x="332906" y="181753"/>
                    </a:cubicBezTo>
                    <a:cubicBezTo>
                      <a:pt x="332906" y="98275"/>
                      <a:pt x="265233" y="30602"/>
                      <a:pt x="181754" y="30602"/>
                    </a:cubicBezTo>
                    <a:close/>
                    <a:moveTo>
                      <a:pt x="181754" y="0"/>
                    </a:moveTo>
                    <a:cubicBezTo>
                      <a:pt x="282134" y="0"/>
                      <a:pt x="363508" y="81374"/>
                      <a:pt x="363508" y="181753"/>
                    </a:cubicBezTo>
                    <a:cubicBezTo>
                      <a:pt x="363508" y="282132"/>
                      <a:pt x="282134" y="363506"/>
                      <a:pt x="181754" y="363506"/>
                    </a:cubicBezTo>
                    <a:cubicBezTo>
                      <a:pt x="81374" y="363506"/>
                      <a:pt x="0" y="282132"/>
                      <a:pt x="0" y="181753"/>
                    </a:cubicBezTo>
                    <a:cubicBezTo>
                      <a:pt x="0" y="81374"/>
                      <a:pt x="81374" y="0"/>
                      <a:pt x="181754" y="0"/>
                    </a:cubicBezTo>
                    <a:close/>
                  </a:path>
                </a:pathLst>
              </a:custGeom>
              <a:solidFill>
                <a:schemeClr val="accent4"/>
              </a:solidFill>
              <a:ln w="9525" cap="flat" cmpd="sng" algn="ctr">
                <a:noFill/>
                <a:prstDash val="solid"/>
                <a:headEnd type="none" w="med" len="med"/>
                <a:tailEnd type="none" w="med" len="med"/>
              </a:ln>
              <a:effectLst/>
            </p:spPr>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marL="0" marR="0" lvl="0" indent="0" algn="ctr" defTabSz="932472" eaLnBrk="1" fontAlgn="base" latinLnBrk="0" hangingPunct="1">
                  <a:lnSpc>
                    <a:spcPct val="90000"/>
                  </a:lnSpc>
                  <a:spcBef>
                    <a:spcPct val="0"/>
                  </a:spcBef>
                  <a:spcAft>
                    <a:spcPct val="0"/>
                  </a:spcAft>
                  <a:buClrTx/>
                  <a:buSzTx/>
                  <a:buFontTx/>
                  <a:buNone/>
                  <a:tabLst/>
                  <a:defRPr/>
                </a:pPr>
                <a:endParaRPr kumimoji="0" lang="en-US" sz="2400" b="0" i="0" u="none" strike="noStrike" kern="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grpSp>
      </p:grpSp>
      <p:sp>
        <p:nvSpPr>
          <p:cNvPr id="4" name="Text Placeholder 3"/>
          <p:cNvSpPr>
            <a:spLocks noGrp="1"/>
          </p:cNvSpPr>
          <p:nvPr>
            <p:ph type="body" sz="quarter" idx="19"/>
          </p:nvPr>
        </p:nvSpPr>
        <p:spPr/>
        <p:txBody>
          <a:bodyPr/>
          <a:lstStyle/>
          <a:p>
            <a:r>
              <a:rPr lang="en-US" dirty="0" err="1"/>
              <a:t>QnA</a:t>
            </a:r>
            <a:r>
              <a:rPr lang="en-US" dirty="0"/>
              <a:t> Maker</a:t>
            </a:r>
          </a:p>
          <a:p>
            <a:pPr lvl="1"/>
            <a:r>
              <a:rPr lang="en-GB" dirty="0"/>
              <a:t>Extend a Power Virtual Agents chatbot to provide answers from a QnA Maker knowledge base. </a:t>
            </a:r>
          </a:p>
          <a:p>
            <a:pPr lvl="1"/>
            <a:r>
              <a:rPr lang="en-GB" dirty="0"/>
              <a:t>Add a fallback topic and use Power Automate to connects to a QnA Maker knowledge base.</a:t>
            </a:r>
            <a:endParaRPr lang="en-US" dirty="0"/>
          </a:p>
        </p:txBody>
      </p:sp>
    </p:spTree>
    <p:extLst>
      <p:ext uri="{BB962C8B-B14F-4D97-AF65-F5344CB8AC3E}">
        <p14:creationId xmlns:p14="http://schemas.microsoft.com/office/powerpoint/2010/main" val="1084066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sz="3600" dirty="0"/>
              <a:t>Power Virtual Agents in Microsoft Teams</a:t>
            </a:r>
            <a:endParaRPr lang="en-GB" dirty="0"/>
          </a:p>
        </p:txBody>
      </p:sp>
      <p:pic>
        <p:nvPicPr>
          <p:cNvPr id="20" name="Picture Placeholder 19" descr="Users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2135261405"/>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EBDD6-414C-454C-9FE7-20496BF5D795}"/>
              </a:ext>
            </a:extLst>
          </p:cNvPr>
          <p:cNvSpPr>
            <a:spLocks noGrp="1"/>
          </p:cNvSpPr>
          <p:nvPr>
            <p:ph type="title"/>
          </p:nvPr>
        </p:nvSpPr>
        <p:spPr/>
        <p:txBody>
          <a:bodyPr/>
          <a:lstStyle/>
          <a:p>
            <a:r>
              <a:rPr lang="en-US" dirty="0"/>
              <a:t>Power Virtual Agents</a:t>
            </a:r>
          </a:p>
        </p:txBody>
      </p:sp>
      <p:sp>
        <p:nvSpPr>
          <p:cNvPr id="21" name="Text Placeholder 20">
            <a:extLst>
              <a:ext uri="{FF2B5EF4-FFF2-40B4-BE49-F238E27FC236}">
                <a16:creationId xmlns:a16="http://schemas.microsoft.com/office/drawing/2014/main" id="{D5BF5584-7961-4C7D-9274-3E72CB9508DF}"/>
              </a:ext>
            </a:extLst>
          </p:cNvPr>
          <p:cNvSpPr>
            <a:spLocks noGrp="1"/>
          </p:cNvSpPr>
          <p:nvPr>
            <p:ph type="body" sz="quarter" idx="24"/>
          </p:nvPr>
        </p:nvSpPr>
        <p:spPr/>
        <p:txBody>
          <a:bodyPr/>
          <a:lstStyle/>
          <a:p>
            <a:r>
              <a:rPr lang="en-US" dirty="0"/>
              <a:t>Web app</a:t>
            </a:r>
          </a:p>
          <a:p>
            <a:r>
              <a:rPr lang="en-US" sz="1600" b="0" dirty="0">
                <a:latin typeface="+mn-lt"/>
              </a:rPr>
              <a:t>Standalone</a:t>
            </a:r>
          </a:p>
        </p:txBody>
      </p:sp>
      <p:sp>
        <p:nvSpPr>
          <p:cNvPr id="20" name="Text Placeholder 19">
            <a:extLst>
              <a:ext uri="{FF2B5EF4-FFF2-40B4-BE49-F238E27FC236}">
                <a16:creationId xmlns:a16="http://schemas.microsoft.com/office/drawing/2014/main" id="{60BD3F2F-CA6F-4017-8301-70E1DB06AF7F}"/>
              </a:ext>
            </a:extLst>
          </p:cNvPr>
          <p:cNvSpPr>
            <a:spLocks noGrp="1"/>
          </p:cNvSpPr>
          <p:nvPr>
            <p:ph type="body" sz="quarter" idx="12"/>
          </p:nvPr>
        </p:nvSpPr>
        <p:spPr/>
        <p:txBody>
          <a:bodyPr/>
          <a:lstStyle/>
          <a:p>
            <a:r>
              <a:rPr lang="en-US" dirty="0"/>
              <a:t>Internal or external chatbots on all channels</a:t>
            </a:r>
          </a:p>
        </p:txBody>
      </p:sp>
      <p:sp>
        <p:nvSpPr>
          <p:cNvPr id="23" name="Text Placeholder 22">
            <a:extLst>
              <a:ext uri="{FF2B5EF4-FFF2-40B4-BE49-F238E27FC236}">
                <a16:creationId xmlns:a16="http://schemas.microsoft.com/office/drawing/2014/main" id="{4BEA6C56-4911-4179-A092-64B0CB9C4223}"/>
              </a:ext>
            </a:extLst>
          </p:cNvPr>
          <p:cNvSpPr>
            <a:spLocks noGrp="1"/>
          </p:cNvSpPr>
          <p:nvPr>
            <p:ph type="body" sz="quarter" idx="28"/>
          </p:nvPr>
        </p:nvSpPr>
        <p:spPr/>
        <p:txBody>
          <a:bodyPr/>
          <a:lstStyle/>
          <a:p>
            <a:r>
              <a:rPr lang="en-US" dirty="0"/>
              <a:t>Created by IT professionals</a:t>
            </a:r>
          </a:p>
        </p:txBody>
      </p:sp>
      <p:sp>
        <p:nvSpPr>
          <p:cNvPr id="26" name="Text Placeholder 25">
            <a:extLst>
              <a:ext uri="{FF2B5EF4-FFF2-40B4-BE49-F238E27FC236}">
                <a16:creationId xmlns:a16="http://schemas.microsoft.com/office/drawing/2014/main" id="{D918311C-8F52-4A54-945F-8BE983F8E92C}"/>
              </a:ext>
            </a:extLst>
          </p:cNvPr>
          <p:cNvSpPr>
            <a:spLocks noGrp="1"/>
          </p:cNvSpPr>
          <p:nvPr>
            <p:ph type="body" sz="quarter" idx="31"/>
          </p:nvPr>
        </p:nvSpPr>
        <p:spPr/>
        <p:txBody>
          <a:bodyPr/>
          <a:lstStyle/>
          <a:p>
            <a:r>
              <a:rPr lang="en-US" dirty="0"/>
              <a:t>Requires additional license</a:t>
            </a:r>
          </a:p>
        </p:txBody>
      </p:sp>
      <p:sp>
        <p:nvSpPr>
          <p:cNvPr id="5" name="Text Placeholder 4">
            <a:extLst>
              <a:ext uri="{FF2B5EF4-FFF2-40B4-BE49-F238E27FC236}">
                <a16:creationId xmlns:a16="http://schemas.microsoft.com/office/drawing/2014/main" id="{C5BB18E3-3A27-4ECE-AC6A-48DD26B20F73}"/>
              </a:ext>
            </a:extLst>
          </p:cNvPr>
          <p:cNvSpPr>
            <a:spLocks noGrp="1"/>
          </p:cNvSpPr>
          <p:nvPr>
            <p:ph type="body" sz="quarter" idx="26"/>
          </p:nvPr>
        </p:nvSpPr>
        <p:spPr/>
        <p:txBody>
          <a:bodyPr/>
          <a:lstStyle/>
          <a:p>
            <a:pPr lvl="0"/>
            <a:r>
              <a:rPr lang="en-US" dirty="0"/>
              <a:t>Microsoft Teams</a:t>
            </a:r>
          </a:p>
          <a:p>
            <a:pPr lvl="0"/>
            <a:r>
              <a:rPr lang="en-US" sz="1600" b="0" dirty="0">
                <a:latin typeface="+mn-lt"/>
              </a:rPr>
              <a:t>Inside Teams</a:t>
            </a:r>
          </a:p>
        </p:txBody>
      </p:sp>
      <p:sp>
        <p:nvSpPr>
          <p:cNvPr id="6" name="Text Placeholder 5">
            <a:extLst>
              <a:ext uri="{FF2B5EF4-FFF2-40B4-BE49-F238E27FC236}">
                <a16:creationId xmlns:a16="http://schemas.microsoft.com/office/drawing/2014/main" id="{0E3D4843-1EB4-4B0C-94E0-BC902EB5D549}"/>
              </a:ext>
            </a:extLst>
          </p:cNvPr>
          <p:cNvSpPr>
            <a:spLocks noGrp="1"/>
          </p:cNvSpPr>
          <p:nvPr>
            <p:ph type="body" sz="quarter" idx="27"/>
          </p:nvPr>
        </p:nvSpPr>
        <p:spPr/>
        <p:txBody>
          <a:bodyPr/>
          <a:lstStyle/>
          <a:p>
            <a:pPr lvl="0"/>
            <a:r>
              <a:rPr lang="en-US" dirty="0"/>
              <a:t>Internal chatbots only inside Microsoft Teams</a:t>
            </a:r>
          </a:p>
        </p:txBody>
      </p:sp>
      <p:sp>
        <p:nvSpPr>
          <p:cNvPr id="24" name="Text Placeholder 23">
            <a:extLst>
              <a:ext uri="{FF2B5EF4-FFF2-40B4-BE49-F238E27FC236}">
                <a16:creationId xmlns:a16="http://schemas.microsoft.com/office/drawing/2014/main" id="{CACCD493-FE18-43CB-95BB-718FC162DCAC}"/>
              </a:ext>
            </a:extLst>
          </p:cNvPr>
          <p:cNvSpPr>
            <a:spLocks noGrp="1"/>
          </p:cNvSpPr>
          <p:nvPr>
            <p:ph type="body" sz="quarter" idx="30"/>
          </p:nvPr>
        </p:nvSpPr>
        <p:spPr/>
        <p:txBody>
          <a:bodyPr/>
          <a:lstStyle/>
          <a:p>
            <a:r>
              <a:rPr lang="en-US" dirty="0"/>
              <a:t>Created by subject matter experts</a:t>
            </a:r>
          </a:p>
        </p:txBody>
      </p:sp>
      <p:sp>
        <p:nvSpPr>
          <p:cNvPr id="27" name="Text Placeholder 26">
            <a:extLst>
              <a:ext uri="{FF2B5EF4-FFF2-40B4-BE49-F238E27FC236}">
                <a16:creationId xmlns:a16="http://schemas.microsoft.com/office/drawing/2014/main" id="{0B0A57CA-2DAF-4C83-AF55-2CEFAA433862}"/>
              </a:ext>
            </a:extLst>
          </p:cNvPr>
          <p:cNvSpPr>
            <a:spLocks noGrp="1"/>
          </p:cNvSpPr>
          <p:nvPr>
            <p:ph type="body" sz="quarter" idx="33"/>
          </p:nvPr>
        </p:nvSpPr>
        <p:spPr/>
        <p:txBody>
          <a:bodyPr/>
          <a:lstStyle/>
          <a:p>
            <a:r>
              <a:rPr lang="en-US" dirty="0"/>
              <a:t>No additional licensing required</a:t>
            </a:r>
          </a:p>
        </p:txBody>
      </p:sp>
    </p:spTree>
    <p:extLst>
      <p:ext uri="{BB962C8B-B14F-4D97-AF65-F5344CB8AC3E}">
        <p14:creationId xmlns:p14="http://schemas.microsoft.com/office/powerpoint/2010/main" val="3253451483"/>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Limitations</a:t>
            </a:r>
          </a:p>
        </p:txBody>
      </p:sp>
      <p:grpSp>
        <p:nvGrpSpPr>
          <p:cNvPr id="33" name="Group 32" descr="Icon of gear and two arrow">
            <a:extLst>
              <a:ext uri="{FF2B5EF4-FFF2-40B4-BE49-F238E27FC236}">
                <a16:creationId xmlns:a16="http://schemas.microsoft.com/office/drawing/2014/main" id="{1A5C7316-AFAC-41BB-939B-E4B9A8F78CC3}"/>
              </a:ext>
            </a:extLst>
          </p:cNvPr>
          <p:cNvGrpSpPr/>
          <p:nvPr/>
        </p:nvGrpSpPr>
        <p:grpSpPr>
          <a:xfrm>
            <a:off x="418643" y="1487929"/>
            <a:ext cx="717140" cy="717242"/>
            <a:chOff x="418643" y="1456896"/>
            <a:chExt cx="717140" cy="717242"/>
          </a:xfrm>
        </p:grpSpPr>
        <p:grpSp>
          <p:nvGrpSpPr>
            <p:cNvPr id="34" name="Group 33">
              <a:extLst>
                <a:ext uri="{FF2B5EF4-FFF2-40B4-BE49-F238E27FC236}">
                  <a16:creationId xmlns:a16="http://schemas.microsoft.com/office/drawing/2014/main" id="{BA82E19C-60D7-49E9-A156-E4C4A338C21A}"/>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39" name="Freeform 5">
                <a:extLst>
                  <a:ext uri="{FF2B5EF4-FFF2-40B4-BE49-F238E27FC236}">
                    <a16:creationId xmlns:a16="http://schemas.microsoft.com/office/drawing/2014/main" id="{B96A8FBE-DDBE-4125-86FA-C2AC89FDDFFD}"/>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9391402A-37A2-4ACE-B93B-87C994ADC76E}"/>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5" name="Group 34" descr="Icon of gear and two arrow">
              <a:extLst>
                <a:ext uri="{FF2B5EF4-FFF2-40B4-BE49-F238E27FC236}">
                  <a16:creationId xmlns:a16="http://schemas.microsoft.com/office/drawing/2014/main" id="{8DB61897-8FC5-4B1F-8FF2-390650AC4BA6}"/>
                </a:ext>
              </a:extLst>
            </p:cNvPr>
            <p:cNvGrpSpPr>
              <a:grpSpLocks noChangeAspect="1"/>
            </p:cNvGrpSpPr>
            <p:nvPr/>
          </p:nvGrpSpPr>
          <p:grpSpPr>
            <a:xfrm>
              <a:off x="578448" y="1653485"/>
              <a:ext cx="397530" cy="324064"/>
              <a:chOff x="10035841" y="508637"/>
              <a:chExt cx="758435" cy="618272"/>
            </a:xfrm>
          </p:grpSpPr>
          <p:sp>
            <p:nvSpPr>
              <p:cNvPr id="36" name="Freeform: Shape 35">
                <a:extLst>
                  <a:ext uri="{FF2B5EF4-FFF2-40B4-BE49-F238E27FC236}">
                    <a16:creationId xmlns:a16="http://schemas.microsoft.com/office/drawing/2014/main" id="{A9C53BA0-644F-4D67-901F-4D4459B3C22A}"/>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37" name="Freeform: Shape 36">
                <a:extLst>
                  <a:ext uri="{FF2B5EF4-FFF2-40B4-BE49-F238E27FC236}">
                    <a16:creationId xmlns:a16="http://schemas.microsoft.com/office/drawing/2014/main" id="{6A20B2F6-5250-4BD6-8895-651C19305347}"/>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38" name="Freeform: Shape 37">
                <a:extLst>
                  <a:ext uri="{FF2B5EF4-FFF2-40B4-BE49-F238E27FC236}">
                    <a16:creationId xmlns:a16="http://schemas.microsoft.com/office/drawing/2014/main" id="{3A604B05-CE41-4F9D-B392-9E6D168B230B}"/>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US" dirty="0"/>
              <a:t>Integration options limited to standard connectors in Power Automate</a:t>
            </a:r>
          </a:p>
        </p:txBody>
      </p:sp>
      <p:grpSp>
        <p:nvGrpSpPr>
          <p:cNvPr id="41" name="Group 40" descr="Icon of chart with a rising arrow">
            <a:extLst>
              <a:ext uri="{FF2B5EF4-FFF2-40B4-BE49-F238E27FC236}">
                <a16:creationId xmlns:a16="http://schemas.microsoft.com/office/drawing/2014/main" id="{37561A86-6DE7-4E27-B1FF-55A18CBC52A8}"/>
              </a:ext>
            </a:extLst>
          </p:cNvPr>
          <p:cNvGrpSpPr/>
          <p:nvPr/>
        </p:nvGrpSpPr>
        <p:grpSpPr>
          <a:xfrm>
            <a:off x="418643" y="2533089"/>
            <a:ext cx="717140" cy="717242"/>
            <a:chOff x="418643" y="2314535"/>
            <a:chExt cx="717140" cy="717242"/>
          </a:xfrm>
        </p:grpSpPr>
        <p:grpSp>
          <p:nvGrpSpPr>
            <p:cNvPr id="42" name="Group 41">
              <a:extLst>
                <a:ext uri="{FF2B5EF4-FFF2-40B4-BE49-F238E27FC236}">
                  <a16:creationId xmlns:a16="http://schemas.microsoft.com/office/drawing/2014/main" id="{C8CD813F-0830-4ED9-AC07-4DEE6BAA82AA}"/>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49" name="Freeform 5">
                <a:extLst>
                  <a:ext uri="{FF2B5EF4-FFF2-40B4-BE49-F238E27FC236}">
                    <a16:creationId xmlns:a16="http://schemas.microsoft.com/office/drawing/2014/main" id="{3CE1CA93-4F0E-4E91-A110-F340A79C0314}"/>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0" name="Freeform 6">
                <a:extLst>
                  <a:ext uri="{FF2B5EF4-FFF2-40B4-BE49-F238E27FC236}">
                    <a16:creationId xmlns:a16="http://schemas.microsoft.com/office/drawing/2014/main" id="{1C39B8BB-4722-45F6-9F78-2A287BE0010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6" name="Group 45" descr="Icon of chart with a rising arrow">
              <a:extLst>
                <a:ext uri="{FF2B5EF4-FFF2-40B4-BE49-F238E27FC236}">
                  <a16:creationId xmlns:a16="http://schemas.microsoft.com/office/drawing/2014/main" id="{286A09C7-7A0A-491F-A1D1-B7BD3CEA580A}"/>
                </a:ext>
              </a:extLst>
            </p:cNvPr>
            <p:cNvGrpSpPr>
              <a:grpSpLocks noChangeAspect="1"/>
            </p:cNvGrpSpPr>
            <p:nvPr/>
          </p:nvGrpSpPr>
          <p:grpSpPr>
            <a:xfrm>
              <a:off x="603248" y="2499191"/>
              <a:ext cx="347930" cy="347930"/>
              <a:chOff x="3842467" y="3185112"/>
              <a:chExt cx="328830" cy="328830"/>
            </a:xfrm>
          </p:grpSpPr>
          <p:sp>
            <p:nvSpPr>
              <p:cNvPr id="47" name="Freeform 10">
                <a:extLst>
                  <a:ext uri="{FF2B5EF4-FFF2-40B4-BE49-F238E27FC236}">
                    <a16:creationId xmlns:a16="http://schemas.microsoft.com/office/drawing/2014/main" id="{0D3E6E58-8E09-4E5D-93D7-6F5CDC5B978E}"/>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48" name="Freeform 11">
                <a:extLst>
                  <a:ext uri="{FF2B5EF4-FFF2-40B4-BE49-F238E27FC236}">
                    <a16:creationId xmlns:a16="http://schemas.microsoft.com/office/drawing/2014/main" id="{2EDEAC83-6C9A-4C30-8BB0-CF884DB11703}"/>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10 sessions per user every 24 hours</a:t>
            </a:r>
          </a:p>
        </p:txBody>
      </p:sp>
    </p:spTree>
    <p:extLst>
      <p:ext uri="{BB962C8B-B14F-4D97-AF65-F5344CB8AC3E}">
        <p14:creationId xmlns:p14="http://schemas.microsoft.com/office/powerpoint/2010/main" val="20944730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a:extLst>
              <a:ext uri="{FF2B5EF4-FFF2-40B4-BE49-F238E27FC236}">
                <a16:creationId xmlns:a16="http://schemas.microsoft.com/office/drawing/2014/main" id="{E307D465-5D56-0B41-96C4-901FFC2422DF}"/>
              </a:ext>
            </a:extLst>
          </p:cNvPr>
          <p:cNvSpPr>
            <a:spLocks noGrp="1"/>
          </p:cNvSpPr>
          <p:nvPr>
            <p:ph type="title"/>
          </p:nvPr>
        </p:nvSpPr>
        <p:spPr/>
        <p:txBody>
          <a:bodyPr/>
          <a:lstStyle/>
          <a:p>
            <a:r>
              <a:rPr lang="en-US"/>
              <a:t>References</a:t>
            </a:r>
          </a:p>
        </p:txBody>
      </p:sp>
      <p:sp>
        <p:nvSpPr>
          <p:cNvPr id="15" name="Text Placeholder 14">
            <a:extLst>
              <a:ext uri="{FF2B5EF4-FFF2-40B4-BE49-F238E27FC236}">
                <a16:creationId xmlns:a16="http://schemas.microsoft.com/office/drawing/2014/main" id="{7AFD9358-0F0F-DD41-8430-DD40142A3348}"/>
              </a:ext>
            </a:extLst>
          </p:cNvPr>
          <p:cNvSpPr>
            <a:spLocks noGrp="1"/>
          </p:cNvSpPr>
          <p:nvPr>
            <p:ph sz="quarter" idx="4294967295"/>
          </p:nvPr>
        </p:nvSpPr>
        <p:spPr>
          <a:xfrm>
            <a:off x="454169" y="1291797"/>
            <a:ext cx="4917931" cy="3739485"/>
          </a:xfrm>
          <a:prstGeom prst="rect">
            <a:avLst/>
          </a:prstGeom>
        </p:spPr>
        <p:txBody>
          <a:bodyPr/>
          <a:lstStyle/>
          <a:p>
            <a:pPr>
              <a:lnSpc>
                <a:spcPct val="100000"/>
              </a:lnSpc>
              <a:spcBef>
                <a:spcPts val="1200"/>
              </a:spcBef>
              <a:spcAft>
                <a:spcPts val="600"/>
              </a:spcAft>
            </a:pPr>
            <a:r>
              <a:rPr lang="en-US" sz="1600" spc="0" dirty="0">
                <a:solidFill>
                  <a:schemeClr val="tx1"/>
                </a:solidFill>
              </a:rPr>
              <a:t>Responsible AI</a:t>
            </a:r>
            <a:br>
              <a:rPr lang="en-US" sz="1600" spc="0" dirty="0">
                <a:solidFill>
                  <a:schemeClr val="tx1"/>
                </a:solidFill>
              </a:rPr>
            </a:br>
            <a:r>
              <a:rPr lang="en-US" sz="1600" spc="0" dirty="0">
                <a:latin typeface="+mn-lt"/>
                <a:hlinkClick r:id="rId3"/>
              </a:rPr>
              <a:t>https://www.microsoft.com/ai/responsible-ai</a:t>
            </a:r>
            <a:r>
              <a:rPr lang="en-US" sz="1600" spc="0" dirty="0">
                <a:latin typeface="+mn-lt"/>
              </a:rPr>
              <a:t>  </a:t>
            </a:r>
          </a:p>
          <a:p>
            <a:pPr>
              <a:lnSpc>
                <a:spcPct val="100000"/>
              </a:lnSpc>
              <a:spcBef>
                <a:spcPts val="1200"/>
              </a:spcBef>
              <a:spcAft>
                <a:spcPts val="600"/>
              </a:spcAft>
            </a:pPr>
            <a:r>
              <a:rPr lang="en-GB" sz="1600" spc="0" dirty="0">
                <a:solidFill>
                  <a:schemeClr val="tx1"/>
                </a:solidFill>
              </a:rPr>
              <a:t>Power Virtual Agents best practices blog post</a:t>
            </a:r>
            <a:br>
              <a:rPr lang="en-US" sz="1600" spc="0" dirty="0">
                <a:solidFill>
                  <a:schemeClr val="tx1"/>
                </a:solidFill>
              </a:rPr>
            </a:br>
            <a:r>
              <a:rPr lang="en-US" sz="1600" spc="0" dirty="0">
                <a:latin typeface="+mn-lt"/>
                <a:hlinkClick r:id="rId4"/>
              </a:rPr>
              <a:t>https://powervirtualagents.microsoft.com/blog/best-practices-when-planning-to-use-chat-bots/o</a:t>
            </a:r>
            <a:r>
              <a:rPr lang="en-US" sz="1600" spc="0" dirty="0">
                <a:latin typeface="+mn-lt"/>
                <a:hlinkClick r:id="rId5"/>
              </a:rPr>
              <a:t>soft.com/en-us/learn/</a:t>
            </a:r>
            <a:r>
              <a:rPr lang="en-US" sz="1600" spc="0" dirty="0">
                <a:latin typeface="+mn-lt"/>
              </a:rPr>
              <a:t> </a:t>
            </a:r>
          </a:p>
          <a:p>
            <a:pPr>
              <a:lnSpc>
                <a:spcPct val="100000"/>
              </a:lnSpc>
              <a:spcBef>
                <a:spcPts val="1200"/>
              </a:spcBef>
              <a:spcAft>
                <a:spcPts val="600"/>
              </a:spcAft>
            </a:pPr>
            <a:r>
              <a:rPr lang="en-GB" sz="1600" spc="0" dirty="0">
                <a:solidFill>
                  <a:schemeClr val="tx1"/>
                </a:solidFill>
              </a:rPr>
              <a:t>Power Virtual Agents Create bots with Power Virtual Agents Learning Path</a:t>
            </a:r>
            <a:br>
              <a:rPr lang="en-US" sz="1600" spc="0" dirty="0">
                <a:solidFill>
                  <a:schemeClr val="tx1"/>
                </a:solidFill>
              </a:rPr>
            </a:br>
            <a:r>
              <a:rPr lang="en-US" sz="1600" spc="0" dirty="0">
                <a:latin typeface="+mn-lt"/>
                <a:hlinkClick r:id="rId6"/>
              </a:rPr>
              <a:t>https://docs.microsoft.com/learn/paths/work-power-virtual-agents/</a:t>
            </a:r>
            <a:r>
              <a:rPr lang="en-US" sz="1600" spc="0" dirty="0">
                <a:latin typeface="+mn-lt"/>
              </a:rPr>
              <a:t> </a:t>
            </a:r>
            <a:endParaRPr lang="en-US" sz="1600" spc="0" dirty="0">
              <a:solidFill>
                <a:schemeClr val="tx1"/>
              </a:solidFill>
              <a:latin typeface="+mn-lt"/>
            </a:endParaRPr>
          </a:p>
          <a:p>
            <a:pPr>
              <a:lnSpc>
                <a:spcPct val="100000"/>
              </a:lnSpc>
              <a:spcBef>
                <a:spcPts val="1200"/>
              </a:spcBef>
              <a:spcAft>
                <a:spcPts val="600"/>
              </a:spcAft>
            </a:pPr>
            <a:r>
              <a:rPr lang="en-US" sz="1600" spc="0" dirty="0">
                <a:solidFill>
                  <a:schemeClr val="tx1"/>
                </a:solidFill>
              </a:rPr>
              <a:t>Power Virtual Agent Documentation</a:t>
            </a:r>
            <a:br>
              <a:rPr lang="en-US" sz="1600" spc="0" dirty="0">
                <a:solidFill>
                  <a:schemeClr val="tx1"/>
                </a:solidFill>
              </a:rPr>
            </a:br>
            <a:r>
              <a:rPr lang="en-US" sz="1600" spc="0" dirty="0">
                <a:latin typeface="+mn-lt"/>
                <a:hlinkClick r:id="rId7"/>
              </a:rPr>
              <a:t>https://docs.microsoft.com/power-virtual-agents/</a:t>
            </a:r>
            <a:r>
              <a:rPr lang="en-US" sz="1600" spc="0" dirty="0">
                <a:latin typeface="+mn-lt"/>
              </a:rPr>
              <a:t> </a:t>
            </a:r>
          </a:p>
        </p:txBody>
      </p:sp>
      <p:sp>
        <p:nvSpPr>
          <p:cNvPr id="11" name="Freeform: Shape 10">
            <a:extLst>
              <a:ext uri="{FF2B5EF4-FFF2-40B4-BE49-F238E27FC236}">
                <a16:creationId xmlns:a16="http://schemas.microsoft.com/office/drawing/2014/main" id="{5ED1849D-D74B-4CC9-8934-CB243E12F20C}"/>
              </a:ext>
              <a:ext uri="{C183D7F6-B498-43B3-948B-1728B52AA6E4}">
                <adec:decorative xmlns:adec="http://schemas.microsoft.com/office/drawing/2017/decorative" val="1"/>
              </a:ext>
            </a:extLst>
          </p:cNvPr>
          <p:cNvSpPr/>
          <p:nvPr/>
        </p:nvSpPr>
        <p:spPr bwMode="auto">
          <a:xfrm rot="16200000">
            <a:off x="8683624" y="2016124"/>
            <a:ext cx="3168650" cy="3848099"/>
          </a:xfrm>
          <a:custGeom>
            <a:avLst/>
            <a:gdLst>
              <a:gd name="connsiteX0" fmla="*/ 3407580 w 3407580"/>
              <a:gd name="connsiteY0" fmla="*/ 1703790 h 4047430"/>
              <a:gd name="connsiteX1" fmla="*/ 3407579 w 3407580"/>
              <a:gd name="connsiteY1" fmla="*/ 4047430 h 4047430"/>
              <a:gd name="connsiteX2" fmla="*/ 0 w 3407580"/>
              <a:gd name="connsiteY2" fmla="*/ 4047430 h 4047430"/>
              <a:gd name="connsiteX3" fmla="*/ 0 w 3407580"/>
              <a:gd name="connsiteY3" fmla="*/ 1703790 h 4047430"/>
              <a:gd name="connsiteX4" fmla="*/ 1703790 w 3407580"/>
              <a:gd name="connsiteY4" fmla="*/ 0 h 4047430"/>
              <a:gd name="connsiteX5" fmla="*/ 3407580 w 3407580"/>
              <a:gd name="connsiteY5" fmla="*/ 1703790 h 4047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407580" h="4047430">
                <a:moveTo>
                  <a:pt x="3407580" y="1703790"/>
                </a:moveTo>
                <a:lnTo>
                  <a:pt x="3407579" y="4047430"/>
                </a:lnTo>
                <a:lnTo>
                  <a:pt x="0" y="4047430"/>
                </a:lnTo>
                <a:lnTo>
                  <a:pt x="0" y="1703790"/>
                </a:lnTo>
                <a:cubicBezTo>
                  <a:pt x="0" y="762813"/>
                  <a:pt x="762813" y="0"/>
                  <a:pt x="1703790" y="0"/>
                </a:cubicBezTo>
                <a:cubicBezTo>
                  <a:pt x="2644767" y="0"/>
                  <a:pt x="3407580" y="762813"/>
                  <a:pt x="3407580" y="1703790"/>
                </a:cubicBezTo>
                <a:close/>
              </a:path>
            </a:pathLst>
          </a:custGeom>
          <a:solidFill>
            <a:schemeClr val="bg1">
              <a:lumMod val="95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err="1">
              <a:gradFill>
                <a:gsLst>
                  <a:gs pos="0">
                    <a:srgbClr val="FFFFFF"/>
                  </a:gs>
                  <a:gs pos="100000">
                    <a:srgbClr val="FFFFFF"/>
                  </a:gs>
                </a:gsLst>
                <a:lin ang="5400000" scaled="0"/>
              </a:gradFill>
              <a:ea typeface="Segoe UI" pitchFamily="34" charset="0"/>
              <a:cs typeface="Segoe UI" pitchFamily="34" charset="0"/>
            </a:endParaRPr>
          </a:p>
        </p:txBody>
      </p:sp>
      <p:grpSp>
        <p:nvGrpSpPr>
          <p:cNvPr id="7" name="Group 6" descr="Icon of document with pen">
            <a:extLst>
              <a:ext uri="{FF2B5EF4-FFF2-40B4-BE49-F238E27FC236}">
                <a16:creationId xmlns:a16="http://schemas.microsoft.com/office/drawing/2014/main" id="{6E27D726-1450-4764-97A3-6CB6E5B9D405}"/>
              </a:ext>
            </a:extLst>
          </p:cNvPr>
          <p:cNvGrpSpPr>
            <a:grpSpLocks noChangeAspect="1"/>
          </p:cNvGrpSpPr>
          <p:nvPr/>
        </p:nvGrpSpPr>
        <p:grpSpPr>
          <a:xfrm>
            <a:off x="9540518" y="3145156"/>
            <a:ext cx="1454860" cy="1590034"/>
            <a:chOff x="7952264" y="4294986"/>
            <a:chExt cx="420064" cy="459094"/>
          </a:xfrm>
        </p:grpSpPr>
        <p:sp>
          <p:nvSpPr>
            <p:cNvPr id="8" name="Freeform: Shape 7">
              <a:extLst>
                <a:ext uri="{FF2B5EF4-FFF2-40B4-BE49-F238E27FC236}">
                  <a16:creationId xmlns:a16="http://schemas.microsoft.com/office/drawing/2014/main" id="{16FC0654-6C43-4426-9E6C-EA8BEEE50CC3}"/>
                </a:ext>
              </a:extLst>
            </p:cNvPr>
            <p:cNvSpPr/>
            <p:nvPr/>
          </p:nvSpPr>
          <p:spPr>
            <a:xfrm>
              <a:off x="8026690" y="4294986"/>
              <a:ext cx="345638" cy="459094"/>
            </a:xfrm>
            <a:custGeom>
              <a:avLst/>
              <a:gdLst>
                <a:gd name="connsiteX0" fmla="*/ 0 w 551832"/>
                <a:gd name="connsiteY0" fmla="*/ 0 h 732972"/>
                <a:gd name="connsiteX1" fmla="*/ 322240 w 551832"/>
                <a:gd name="connsiteY1" fmla="*/ 0 h 732972"/>
                <a:gd name="connsiteX2" fmla="*/ 322240 w 551832"/>
                <a:gd name="connsiteY2" fmla="*/ 231465 h 732972"/>
                <a:gd name="connsiteX3" fmla="*/ 551832 w 551832"/>
                <a:gd name="connsiteY3" fmla="*/ 231465 h 732972"/>
                <a:gd name="connsiteX4" fmla="*/ 551832 w 551832"/>
                <a:gd name="connsiteY4" fmla="*/ 732972 h 732972"/>
                <a:gd name="connsiteX5" fmla="*/ 0 w 551832"/>
                <a:gd name="connsiteY5" fmla="*/ 732972 h 732972"/>
                <a:gd name="connsiteX6" fmla="*/ 0 w 551832"/>
                <a:gd name="connsiteY6" fmla="*/ 0 h 7329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51832" h="732972">
                  <a:moveTo>
                    <a:pt x="0" y="0"/>
                  </a:moveTo>
                  <a:lnTo>
                    <a:pt x="322240" y="0"/>
                  </a:lnTo>
                  <a:lnTo>
                    <a:pt x="322240" y="231465"/>
                  </a:lnTo>
                  <a:lnTo>
                    <a:pt x="551832" y="231465"/>
                  </a:lnTo>
                  <a:lnTo>
                    <a:pt x="551832" y="732972"/>
                  </a:lnTo>
                  <a:lnTo>
                    <a:pt x="0" y="732972"/>
                  </a:lnTo>
                  <a:lnTo>
                    <a:pt x="0" y="0"/>
                  </a:lnTo>
                  <a:close/>
                </a:path>
              </a:pathLst>
            </a:custGeom>
            <a:solidFill>
              <a:schemeClr val="bg1">
                <a:lumMod val="75000"/>
              </a:schemeClr>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9" name="Freeform: Shape 8">
              <a:extLst>
                <a:ext uri="{FF2B5EF4-FFF2-40B4-BE49-F238E27FC236}">
                  <a16:creationId xmlns:a16="http://schemas.microsoft.com/office/drawing/2014/main" id="{EFD608E1-831F-4392-BA5C-10EA9E8B2742}"/>
                </a:ext>
              </a:extLst>
            </p:cNvPr>
            <p:cNvSpPr/>
            <p:nvPr/>
          </p:nvSpPr>
          <p:spPr>
            <a:xfrm>
              <a:off x="8256274" y="4294987"/>
              <a:ext cx="116054" cy="111149"/>
            </a:xfrm>
            <a:custGeom>
              <a:avLst/>
              <a:gdLst>
                <a:gd name="connsiteX0" fmla="*/ 0 w 185287"/>
                <a:gd name="connsiteY0" fmla="*/ 0 h 177457"/>
                <a:gd name="connsiteX1" fmla="*/ 185287 w 185287"/>
                <a:gd name="connsiteY1" fmla="*/ 177457 h 177457"/>
                <a:gd name="connsiteX2" fmla="*/ 0 w 185287"/>
                <a:gd name="connsiteY2" fmla="*/ 177457 h 177457"/>
                <a:gd name="connsiteX3" fmla="*/ 0 w 185287"/>
                <a:gd name="connsiteY3" fmla="*/ 0 h 177457"/>
              </a:gdLst>
              <a:ahLst/>
              <a:cxnLst>
                <a:cxn ang="0">
                  <a:pos x="connsiteX0" y="connsiteY0"/>
                </a:cxn>
                <a:cxn ang="0">
                  <a:pos x="connsiteX1" y="connsiteY1"/>
                </a:cxn>
                <a:cxn ang="0">
                  <a:pos x="connsiteX2" y="connsiteY2"/>
                </a:cxn>
                <a:cxn ang="0">
                  <a:pos x="connsiteX3" y="connsiteY3"/>
                </a:cxn>
              </a:cxnLst>
              <a:rect l="l" t="t" r="r" b="b"/>
              <a:pathLst>
                <a:path w="185287" h="177457">
                  <a:moveTo>
                    <a:pt x="0" y="0"/>
                  </a:moveTo>
                  <a:lnTo>
                    <a:pt x="185287" y="177457"/>
                  </a:lnTo>
                  <a:lnTo>
                    <a:pt x="0" y="177457"/>
                  </a:lnTo>
                  <a:lnTo>
                    <a:pt x="0" y="0"/>
                  </a:lnTo>
                  <a:close/>
                </a:path>
              </a:pathLst>
            </a:custGeom>
            <a:solidFill>
              <a:srgbClr val="3C3C41"/>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0" name="Freeform: Shape 9">
              <a:extLst>
                <a:ext uri="{FF2B5EF4-FFF2-40B4-BE49-F238E27FC236}">
                  <a16:creationId xmlns:a16="http://schemas.microsoft.com/office/drawing/2014/main" id="{085B65B7-AD5D-44A7-A1EE-DBBA2392A35E}"/>
                </a:ext>
              </a:extLst>
            </p:cNvPr>
            <p:cNvSpPr/>
            <p:nvPr/>
          </p:nvSpPr>
          <p:spPr>
            <a:xfrm>
              <a:off x="8051918" y="4688840"/>
              <a:ext cx="295179" cy="26580"/>
            </a:xfrm>
            <a:custGeom>
              <a:avLst/>
              <a:gdLst>
                <a:gd name="connsiteX0" fmla="*/ 0 w 471272"/>
                <a:gd name="connsiteY0" fmla="*/ 0 h 42437"/>
                <a:gd name="connsiteX1" fmla="*/ 471272 w 471272"/>
                <a:gd name="connsiteY1" fmla="*/ 0 h 42437"/>
                <a:gd name="connsiteX2" fmla="*/ 471272 w 471272"/>
                <a:gd name="connsiteY2" fmla="*/ 42437 h 42437"/>
                <a:gd name="connsiteX3" fmla="*/ 0 w 471272"/>
                <a:gd name="connsiteY3" fmla="*/ 42437 h 42437"/>
                <a:gd name="connsiteX4" fmla="*/ 0 w 471272"/>
                <a:gd name="connsiteY4" fmla="*/ 0 h 4243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272" h="42437">
                  <a:moveTo>
                    <a:pt x="0" y="0"/>
                  </a:moveTo>
                  <a:lnTo>
                    <a:pt x="471272" y="0"/>
                  </a:lnTo>
                  <a:lnTo>
                    <a:pt x="471272" y="42437"/>
                  </a:lnTo>
                  <a:lnTo>
                    <a:pt x="0" y="42437"/>
                  </a:lnTo>
                  <a:lnTo>
                    <a:pt x="0" y="0"/>
                  </a:lnTo>
                  <a:close/>
                </a:path>
              </a:pathLst>
            </a:custGeom>
            <a:solidFill>
              <a:schemeClr val="accent4"/>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2" name="Freeform: Shape 11">
              <a:extLst>
                <a:ext uri="{FF2B5EF4-FFF2-40B4-BE49-F238E27FC236}">
                  <a16:creationId xmlns:a16="http://schemas.microsoft.com/office/drawing/2014/main" id="{E50D3938-F614-46BB-B56A-86F6D18A4459}"/>
                </a:ext>
              </a:extLst>
            </p:cNvPr>
            <p:cNvSpPr/>
            <p:nvPr/>
          </p:nvSpPr>
          <p:spPr>
            <a:xfrm>
              <a:off x="8025900" y="4535857"/>
              <a:ext cx="327977" cy="72488"/>
            </a:xfrm>
            <a:custGeom>
              <a:avLst/>
              <a:gdLst>
                <a:gd name="connsiteX0" fmla="*/ 13688 w 172553"/>
                <a:gd name="connsiteY0" fmla="*/ 13688 h 39819"/>
                <a:gd name="connsiteX1" fmla="*/ 168986 w 172553"/>
                <a:gd name="connsiteY1" fmla="*/ 13688 h 39819"/>
                <a:gd name="connsiteX2" fmla="*/ 168986 w 172553"/>
                <a:gd name="connsiteY2" fmla="*/ 26961 h 39819"/>
                <a:gd name="connsiteX3" fmla="*/ 13688 w 172553"/>
                <a:gd name="connsiteY3" fmla="*/ 26961 h 39819"/>
                <a:gd name="connsiteX4" fmla="*/ 13688 w 172553"/>
                <a:gd name="connsiteY4" fmla="*/ 13688 h 398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2553" h="39819">
                  <a:moveTo>
                    <a:pt x="13688" y="13688"/>
                  </a:moveTo>
                  <a:lnTo>
                    <a:pt x="168986" y="13688"/>
                  </a:lnTo>
                  <a:lnTo>
                    <a:pt x="168986" y="26961"/>
                  </a:lnTo>
                  <a:lnTo>
                    <a:pt x="13688" y="26961"/>
                  </a:lnTo>
                  <a:lnTo>
                    <a:pt x="13688" y="13688"/>
                  </a:lnTo>
                  <a:close/>
                </a:path>
              </a:pathLst>
            </a:custGeom>
            <a:solidFill>
              <a:srgbClr val="3C3C41"/>
            </a:solidFill>
            <a:ln w="13097"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3" name="Freeform: Shape 12">
              <a:extLst>
                <a:ext uri="{FF2B5EF4-FFF2-40B4-BE49-F238E27FC236}">
                  <a16:creationId xmlns:a16="http://schemas.microsoft.com/office/drawing/2014/main" id="{E6953604-FE5B-4D34-AE9D-ADC9DC96665A}"/>
                </a:ext>
              </a:extLst>
            </p:cNvPr>
            <p:cNvSpPr/>
            <p:nvPr/>
          </p:nvSpPr>
          <p:spPr>
            <a:xfrm>
              <a:off x="8147790" y="4495537"/>
              <a:ext cx="199310" cy="24163"/>
            </a:xfrm>
            <a:custGeom>
              <a:avLst/>
              <a:gdLst>
                <a:gd name="connsiteX0" fmla="*/ 0 w 318211"/>
                <a:gd name="connsiteY0" fmla="*/ 0 h 38577"/>
                <a:gd name="connsiteX1" fmla="*/ 318211 w 318211"/>
                <a:gd name="connsiteY1" fmla="*/ 0 h 38577"/>
                <a:gd name="connsiteX2" fmla="*/ 318211 w 318211"/>
                <a:gd name="connsiteY2" fmla="*/ 38577 h 38577"/>
                <a:gd name="connsiteX3" fmla="*/ 0 w 318211"/>
                <a:gd name="connsiteY3" fmla="*/ 38577 h 38577"/>
                <a:gd name="connsiteX4" fmla="*/ 0 w 318211"/>
                <a:gd name="connsiteY4" fmla="*/ 0 h 3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8211" h="38577">
                  <a:moveTo>
                    <a:pt x="0" y="0"/>
                  </a:moveTo>
                  <a:lnTo>
                    <a:pt x="318211" y="0"/>
                  </a:lnTo>
                  <a:lnTo>
                    <a:pt x="318211" y="38577"/>
                  </a:lnTo>
                  <a:lnTo>
                    <a:pt x="0" y="38577"/>
                  </a:lnTo>
                  <a:lnTo>
                    <a:pt x="0" y="0"/>
                  </a:lnTo>
                  <a:close/>
                </a:path>
              </a:pathLst>
            </a:custGeom>
            <a:solidFill>
              <a:sysClr val="window" lastClr="FFFFFF"/>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6" name="Freeform: Shape 15">
              <a:extLst>
                <a:ext uri="{FF2B5EF4-FFF2-40B4-BE49-F238E27FC236}">
                  <a16:creationId xmlns:a16="http://schemas.microsoft.com/office/drawing/2014/main" id="{071A20EA-7757-41A8-A19C-D4C4DB0DBB62}"/>
                </a:ext>
              </a:extLst>
            </p:cNvPr>
            <p:cNvSpPr/>
            <p:nvPr/>
          </p:nvSpPr>
          <p:spPr>
            <a:xfrm>
              <a:off x="8051918" y="4626017"/>
              <a:ext cx="295179" cy="24163"/>
            </a:xfrm>
            <a:custGeom>
              <a:avLst/>
              <a:gdLst>
                <a:gd name="connsiteX0" fmla="*/ 0 w 471272"/>
                <a:gd name="connsiteY0" fmla="*/ 0 h 38577"/>
                <a:gd name="connsiteX1" fmla="*/ 471272 w 471272"/>
                <a:gd name="connsiteY1" fmla="*/ 0 h 38577"/>
                <a:gd name="connsiteX2" fmla="*/ 471272 w 471272"/>
                <a:gd name="connsiteY2" fmla="*/ 38577 h 38577"/>
                <a:gd name="connsiteX3" fmla="*/ 0 w 471272"/>
                <a:gd name="connsiteY3" fmla="*/ 38577 h 38577"/>
                <a:gd name="connsiteX4" fmla="*/ 0 w 471272"/>
                <a:gd name="connsiteY4" fmla="*/ 0 h 38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71272" h="38577">
                  <a:moveTo>
                    <a:pt x="0" y="0"/>
                  </a:moveTo>
                  <a:lnTo>
                    <a:pt x="471272" y="0"/>
                  </a:lnTo>
                  <a:lnTo>
                    <a:pt x="471272" y="38577"/>
                  </a:lnTo>
                  <a:lnTo>
                    <a:pt x="0" y="38577"/>
                  </a:lnTo>
                  <a:lnTo>
                    <a:pt x="0" y="0"/>
                  </a:lnTo>
                  <a:close/>
                </a:path>
              </a:pathLst>
            </a:custGeom>
            <a:solidFill>
              <a:schemeClr val="accent4"/>
            </a:solidFill>
            <a:ln w="13097"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nvGrpSpPr>
            <p:cNvPr id="17" name="Group 16">
              <a:extLst>
                <a:ext uri="{FF2B5EF4-FFF2-40B4-BE49-F238E27FC236}">
                  <a16:creationId xmlns:a16="http://schemas.microsoft.com/office/drawing/2014/main" id="{7527E6B9-9608-44EF-B5AF-5536298EEEB2}"/>
                </a:ext>
              </a:extLst>
            </p:cNvPr>
            <p:cNvGrpSpPr/>
            <p:nvPr/>
          </p:nvGrpSpPr>
          <p:grpSpPr>
            <a:xfrm>
              <a:off x="7952264" y="4361434"/>
              <a:ext cx="163989" cy="154574"/>
              <a:chOff x="7952264" y="4361434"/>
              <a:chExt cx="163989" cy="154574"/>
            </a:xfrm>
            <a:solidFill>
              <a:srgbClr val="30E5D0"/>
            </a:solidFill>
          </p:grpSpPr>
          <p:sp>
            <p:nvSpPr>
              <p:cNvPr id="18" name="Freeform: Shape 17">
                <a:extLst>
                  <a:ext uri="{FF2B5EF4-FFF2-40B4-BE49-F238E27FC236}">
                    <a16:creationId xmlns:a16="http://schemas.microsoft.com/office/drawing/2014/main" id="{AB05EA56-A021-4142-A6CE-25175E749AB0}"/>
                  </a:ext>
                </a:extLst>
              </p:cNvPr>
              <p:cNvSpPr/>
              <p:nvPr/>
            </p:nvSpPr>
            <p:spPr>
              <a:xfrm>
                <a:off x="7952264" y="4361434"/>
                <a:ext cx="50458" cy="72488"/>
              </a:xfrm>
              <a:custGeom>
                <a:avLst/>
                <a:gdLst>
                  <a:gd name="connsiteX0" fmla="*/ 24556 w 26546"/>
                  <a:gd name="connsiteY0" fmla="*/ 11282 h 39819"/>
                  <a:gd name="connsiteX1" fmla="*/ 20574 w 26546"/>
                  <a:gd name="connsiteY1" fmla="*/ 9955 h 39819"/>
                  <a:gd name="connsiteX2" fmla="*/ 17919 w 26546"/>
                  <a:gd name="connsiteY2" fmla="*/ 11282 h 39819"/>
                  <a:gd name="connsiteX3" fmla="*/ 11282 w 26546"/>
                  <a:gd name="connsiteY3" fmla="*/ 19246 h 39819"/>
                  <a:gd name="connsiteX4" fmla="*/ 9955 w 26546"/>
                  <a:gd name="connsiteY4" fmla="*/ 21901 h 39819"/>
                  <a:gd name="connsiteX5" fmla="*/ 11282 w 26546"/>
                  <a:gd name="connsiteY5" fmla="*/ 25883 h 39819"/>
                  <a:gd name="connsiteX6" fmla="*/ 15264 w 26546"/>
                  <a:gd name="connsiteY6" fmla="*/ 29865 h 39819"/>
                  <a:gd name="connsiteX7" fmla="*/ 28538 w 26546"/>
                  <a:gd name="connsiteY7" fmla="*/ 16592 h 39819"/>
                  <a:gd name="connsiteX8" fmla="*/ 24556 w 26546"/>
                  <a:gd name="connsiteY8" fmla="*/ 11282 h 398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6546" h="39819">
                    <a:moveTo>
                      <a:pt x="24556" y="11282"/>
                    </a:moveTo>
                    <a:cubicBezTo>
                      <a:pt x="23228" y="11282"/>
                      <a:pt x="21901" y="9955"/>
                      <a:pt x="20574" y="9955"/>
                    </a:cubicBezTo>
                    <a:cubicBezTo>
                      <a:pt x="19246" y="9955"/>
                      <a:pt x="17919" y="9955"/>
                      <a:pt x="17919" y="11282"/>
                    </a:cubicBezTo>
                    <a:lnTo>
                      <a:pt x="11282" y="19246"/>
                    </a:lnTo>
                    <a:cubicBezTo>
                      <a:pt x="9955" y="19246"/>
                      <a:pt x="9955" y="20574"/>
                      <a:pt x="9955" y="21901"/>
                    </a:cubicBezTo>
                    <a:cubicBezTo>
                      <a:pt x="9955" y="23228"/>
                      <a:pt x="11282" y="24556"/>
                      <a:pt x="11282" y="25883"/>
                    </a:cubicBezTo>
                    <a:lnTo>
                      <a:pt x="15264" y="29865"/>
                    </a:lnTo>
                    <a:lnTo>
                      <a:pt x="28538" y="16592"/>
                    </a:lnTo>
                    <a:lnTo>
                      <a:pt x="24556" y="11282"/>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19" name="Freeform: Shape 18">
                <a:extLst>
                  <a:ext uri="{FF2B5EF4-FFF2-40B4-BE49-F238E27FC236}">
                    <a16:creationId xmlns:a16="http://schemas.microsoft.com/office/drawing/2014/main" id="{B1E39750-08FB-4C47-A3F3-CB645997DCB5}"/>
                  </a:ext>
                </a:extLst>
              </p:cNvPr>
              <p:cNvSpPr/>
              <p:nvPr/>
            </p:nvSpPr>
            <p:spPr>
              <a:xfrm>
                <a:off x="7960844" y="4371032"/>
                <a:ext cx="151374" cy="144976"/>
              </a:xfrm>
              <a:custGeom>
                <a:avLst/>
                <a:gdLst>
                  <a:gd name="connsiteX0" fmla="*/ 14069 w 79639"/>
                  <a:gd name="connsiteY0" fmla="*/ 27666 h 79639"/>
                  <a:gd name="connsiteX1" fmla="*/ 26735 w 79639"/>
                  <a:gd name="connsiteY1" fmla="*/ 14069 h 79639"/>
                  <a:gd name="connsiteX2" fmla="*/ 73353 w 79639"/>
                  <a:gd name="connsiteY2" fmla="*/ 57495 h 79639"/>
                  <a:gd name="connsiteX3" fmla="*/ 60687 w 79639"/>
                  <a:gd name="connsiteY3" fmla="*/ 71092 h 79639"/>
                </a:gdLst>
                <a:ahLst/>
                <a:cxnLst>
                  <a:cxn ang="0">
                    <a:pos x="connsiteX0" y="connsiteY0"/>
                  </a:cxn>
                  <a:cxn ang="0">
                    <a:pos x="connsiteX1" y="connsiteY1"/>
                  </a:cxn>
                  <a:cxn ang="0">
                    <a:pos x="connsiteX2" y="connsiteY2"/>
                  </a:cxn>
                  <a:cxn ang="0">
                    <a:pos x="connsiteX3" y="connsiteY3"/>
                  </a:cxn>
                </a:cxnLst>
                <a:rect l="l" t="t" r="r" b="b"/>
                <a:pathLst>
                  <a:path w="79639" h="79639">
                    <a:moveTo>
                      <a:pt x="14069" y="27666"/>
                    </a:moveTo>
                    <a:lnTo>
                      <a:pt x="26735" y="14069"/>
                    </a:lnTo>
                    <a:lnTo>
                      <a:pt x="73353" y="57495"/>
                    </a:lnTo>
                    <a:lnTo>
                      <a:pt x="60687" y="71092"/>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20" name="Freeform: Shape 19">
                <a:extLst>
                  <a:ext uri="{FF2B5EF4-FFF2-40B4-BE49-F238E27FC236}">
                    <a16:creationId xmlns:a16="http://schemas.microsoft.com/office/drawing/2014/main" id="{AC75C2EF-09EC-4D88-AA68-FDC1FFB557C4}"/>
                  </a:ext>
                </a:extLst>
              </p:cNvPr>
              <p:cNvSpPr/>
              <p:nvPr/>
            </p:nvSpPr>
            <p:spPr>
              <a:xfrm>
                <a:off x="8065795" y="4462918"/>
                <a:ext cx="50458" cy="48326"/>
              </a:xfrm>
              <a:custGeom>
                <a:avLst/>
                <a:gdLst>
                  <a:gd name="connsiteX0" fmla="*/ 21901 w 26546"/>
                  <a:gd name="connsiteY0" fmla="*/ 9955 h 26546"/>
                  <a:gd name="connsiteX1" fmla="*/ 21901 w 26546"/>
                  <a:gd name="connsiteY1" fmla="*/ 9955 h 26546"/>
                  <a:gd name="connsiteX2" fmla="*/ 9955 w 26546"/>
                  <a:gd name="connsiteY2" fmla="*/ 23228 h 26546"/>
                  <a:gd name="connsiteX3" fmla="*/ 11282 w 26546"/>
                  <a:gd name="connsiteY3" fmla="*/ 23228 h 26546"/>
                  <a:gd name="connsiteX4" fmla="*/ 27210 w 26546"/>
                  <a:gd name="connsiteY4" fmla="*/ 27210 h 26546"/>
                  <a:gd name="connsiteX5" fmla="*/ 21901 w 26546"/>
                  <a:gd name="connsiteY5" fmla="*/ 9955 h 2654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6546" h="26546">
                    <a:moveTo>
                      <a:pt x="21901" y="9955"/>
                    </a:moveTo>
                    <a:cubicBezTo>
                      <a:pt x="21901" y="9955"/>
                      <a:pt x="21901" y="9955"/>
                      <a:pt x="21901" y="9955"/>
                    </a:cubicBezTo>
                    <a:lnTo>
                      <a:pt x="9955" y="23228"/>
                    </a:lnTo>
                    <a:cubicBezTo>
                      <a:pt x="9955" y="23228"/>
                      <a:pt x="9955" y="23228"/>
                      <a:pt x="11282" y="23228"/>
                    </a:cubicBezTo>
                    <a:lnTo>
                      <a:pt x="27210" y="27210"/>
                    </a:lnTo>
                    <a:lnTo>
                      <a:pt x="21901" y="9955"/>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Tree>
    <p:extLst>
      <p:ext uri="{BB962C8B-B14F-4D97-AF65-F5344CB8AC3E}">
        <p14:creationId xmlns:p14="http://schemas.microsoft.com/office/powerpoint/2010/main" val="3268698499"/>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US" dirty="0"/>
              <a:t>Agenda</a:t>
            </a:r>
          </a:p>
        </p:txBody>
      </p:sp>
      <p:grpSp>
        <p:nvGrpSpPr>
          <p:cNvPr id="28" name="Group 27" descr="Icon of bulb with cloud behind">
            <a:extLst>
              <a:ext uri="{FF2B5EF4-FFF2-40B4-BE49-F238E27FC236}">
                <a16:creationId xmlns:a16="http://schemas.microsoft.com/office/drawing/2014/main" id="{66908582-1007-4121-83F0-4BBCC2D531D9}"/>
              </a:ext>
            </a:extLst>
          </p:cNvPr>
          <p:cNvGrpSpPr/>
          <p:nvPr/>
        </p:nvGrpSpPr>
        <p:grpSpPr>
          <a:xfrm>
            <a:off x="3031668" y="1045773"/>
            <a:ext cx="702132" cy="702232"/>
            <a:chOff x="3031668" y="1620002"/>
            <a:chExt cx="702132" cy="702232"/>
          </a:xfrm>
        </p:grpSpPr>
        <p:grpSp>
          <p:nvGrpSpPr>
            <p:cNvPr id="29" name="Group 28">
              <a:extLst>
                <a:ext uri="{FF2B5EF4-FFF2-40B4-BE49-F238E27FC236}">
                  <a16:creationId xmlns:a16="http://schemas.microsoft.com/office/drawing/2014/main" id="{BC22F2FA-055B-4181-B40C-346A552C7AFA}"/>
                </a:ext>
                <a:ext uri="{C183D7F6-B498-43B3-948B-1728B52AA6E4}">
                  <adec:decorative xmlns:adec="http://schemas.microsoft.com/office/drawing/2017/decorative" val="1"/>
                </a:ext>
              </a:extLst>
            </p:cNvPr>
            <p:cNvGrpSpPr/>
            <p:nvPr/>
          </p:nvGrpSpPr>
          <p:grpSpPr>
            <a:xfrm>
              <a:off x="3031668" y="1620002"/>
              <a:ext cx="702132" cy="702232"/>
              <a:chOff x="7962901" y="3032919"/>
              <a:chExt cx="981074" cy="981076"/>
            </a:xfrm>
          </p:grpSpPr>
          <p:sp>
            <p:nvSpPr>
              <p:cNvPr id="39" name="Freeform 5">
                <a:extLst>
                  <a:ext uri="{FF2B5EF4-FFF2-40B4-BE49-F238E27FC236}">
                    <a16:creationId xmlns:a16="http://schemas.microsoft.com/office/drawing/2014/main" id="{0ACE14DD-2FF6-43F0-A08C-5CD4C0B7BF1C}"/>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40" name="Freeform 6">
                <a:extLst>
                  <a:ext uri="{FF2B5EF4-FFF2-40B4-BE49-F238E27FC236}">
                    <a16:creationId xmlns:a16="http://schemas.microsoft.com/office/drawing/2014/main" id="{F37E8C3B-2DF2-4F1B-8FD6-36506ADCCE3D}"/>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32" name="Group 31" descr="Icon of bulb with cloud behind">
              <a:extLst>
                <a:ext uri="{FF2B5EF4-FFF2-40B4-BE49-F238E27FC236}">
                  <a16:creationId xmlns:a16="http://schemas.microsoft.com/office/drawing/2014/main" id="{B9A892E4-EE46-4FCE-BA78-5545ECC3E238}"/>
                </a:ext>
              </a:extLst>
            </p:cNvPr>
            <p:cNvGrpSpPr>
              <a:grpSpLocks noChangeAspect="1"/>
            </p:cNvGrpSpPr>
            <p:nvPr/>
          </p:nvGrpSpPr>
          <p:grpSpPr>
            <a:xfrm>
              <a:off x="3199854" y="1774626"/>
              <a:ext cx="365760" cy="392983"/>
              <a:chOff x="3008058" y="4506785"/>
              <a:chExt cx="1100708" cy="1182631"/>
            </a:xfrm>
            <a:solidFill>
              <a:srgbClr val="30E5D0"/>
            </a:solidFill>
          </p:grpSpPr>
          <p:sp>
            <p:nvSpPr>
              <p:cNvPr id="33" name="Freeform: Shape 32">
                <a:extLst>
                  <a:ext uri="{FF2B5EF4-FFF2-40B4-BE49-F238E27FC236}">
                    <a16:creationId xmlns:a16="http://schemas.microsoft.com/office/drawing/2014/main" id="{1242A1A6-0B8F-4C1B-BBA8-F262258F9E21}"/>
                  </a:ext>
                </a:extLst>
              </p:cNvPr>
              <p:cNvSpPr/>
              <p:nvPr/>
            </p:nvSpPr>
            <p:spPr>
              <a:xfrm>
                <a:off x="3008058" y="4506785"/>
                <a:ext cx="1100708" cy="727619"/>
              </a:xfrm>
              <a:custGeom>
                <a:avLst/>
                <a:gdLst>
                  <a:gd name="connsiteX0" fmla="*/ 962202 w 1123638"/>
                  <a:gd name="connsiteY0" fmla="*/ 352459 h 756736"/>
                  <a:gd name="connsiteX1" fmla="*/ 973438 w 1123638"/>
                  <a:gd name="connsiteY1" fmla="*/ 260504 h 756736"/>
                  <a:gd name="connsiteX2" fmla="*/ 709268 w 1123638"/>
                  <a:gd name="connsiteY2" fmla="*/ 17199 h 756736"/>
                  <a:gd name="connsiteX3" fmla="*/ 707205 w 1123638"/>
                  <a:gd name="connsiteY3" fmla="*/ 17199 h 756736"/>
                  <a:gd name="connsiteX4" fmla="*/ 457940 w 1123638"/>
                  <a:gd name="connsiteY4" fmla="*/ 183227 h 756736"/>
                  <a:gd name="connsiteX5" fmla="*/ 311179 w 1123638"/>
                  <a:gd name="connsiteY5" fmla="*/ 140343 h 756736"/>
                  <a:gd name="connsiteX6" fmla="*/ 141945 w 1123638"/>
                  <a:gd name="connsiteY6" fmla="*/ 269904 h 756736"/>
                  <a:gd name="connsiteX7" fmla="*/ 133002 w 1123638"/>
                  <a:gd name="connsiteY7" fmla="*/ 366679 h 756736"/>
                  <a:gd name="connsiteX8" fmla="*/ 17199 w 1123638"/>
                  <a:gd name="connsiteY8" fmla="*/ 545539 h 756736"/>
                  <a:gd name="connsiteX9" fmla="*/ 223581 w 1123638"/>
                  <a:gd name="connsiteY9" fmla="*/ 736099 h 756736"/>
                  <a:gd name="connsiteX10" fmla="*/ 303401 w 1123638"/>
                  <a:gd name="connsiteY10" fmla="*/ 736099 h 756736"/>
                  <a:gd name="connsiteX11" fmla="*/ 299214 w 1123638"/>
                  <a:gd name="connsiteY11" fmla="*/ 646245 h 756736"/>
                  <a:gd name="connsiteX12" fmla="*/ 536723 w 1123638"/>
                  <a:gd name="connsiteY12" fmla="*/ 408845 h 756736"/>
                  <a:gd name="connsiteX13" fmla="*/ 567516 w 1123638"/>
                  <a:gd name="connsiteY13" fmla="*/ 407123 h 756736"/>
                  <a:gd name="connsiteX14" fmla="*/ 837698 w 1123638"/>
                  <a:gd name="connsiteY14" fmla="*/ 678716 h 756736"/>
                  <a:gd name="connsiteX15" fmla="*/ 829262 w 1123638"/>
                  <a:gd name="connsiteY15" fmla="*/ 744818 h 756736"/>
                  <a:gd name="connsiteX16" fmla="*/ 853966 w 1123638"/>
                  <a:gd name="connsiteY16" fmla="*/ 744818 h 756736"/>
                  <a:gd name="connsiteX17" fmla="*/ 1117906 w 1123638"/>
                  <a:gd name="connsiteY17" fmla="*/ 545539 h 756736"/>
                  <a:gd name="connsiteX18" fmla="*/ 962202 w 1123638"/>
                  <a:gd name="connsiteY18" fmla="*/ 352459 h 756736"/>
                  <a:gd name="connsiteX19" fmla="*/ 317733 w 1123638"/>
                  <a:gd name="connsiteY19" fmla="*/ 541643 h 756736"/>
                  <a:gd name="connsiteX20" fmla="*/ 258166 w 1123638"/>
                  <a:gd name="connsiteY20" fmla="*/ 507246 h 756736"/>
                  <a:gd name="connsiteX21" fmla="*/ 281098 w 1123638"/>
                  <a:gd name="connsiteY21" fmla="*/ 467517 h 756736"/>
                  <a:gd name="connsiteX22" fmla="*/ 340664 w 1123638"/>
                  <a:gd name="connsiteY22" fmla="*/ 501915 h 756736"/>
                  <a:gd name="connsiteX23" fmla="*/ 317733 w 1123638"/>
                  <a:gd name="connsiteY23" fmla="*/ 541643 h 756736"/>
                  <a:gd name="connsiteX24" fmla="*/ 410064 w 1123638"/>
                  <a:gd name="connsiteY24" fmla="*/ 432517 h 756736"/>
                  <a:gd name="connsiteX25" fmla="*/ 375667 w 1123638"/>
                  <a:gd name="connsiteY25" fmla="*/ 372948 h 756736"/>
                  <a:gd name="connsiteX26" fmla="*/ 415393 w 1123638"/>
                  <a:gd name="connsiteY26" fmla="*/ 350017 h 756736"/>
                  <a:gd name="connsiteX27" fmla="*/ 449790 w 1123638"/>
                  <a:gd name="connsiteY27" fmla="*/ 409586 h 756736"/>
                  <a:gd name="connsiteX28" fmla="*/ 410064 w 1123638"/>
                  <a:gd name="connsiteY28" fmla="*/ 432517 h 756736"/>
                  <a:gd name="connsiteX29" fmla="*/ 590447 w 1123638"/>
                  <a:gd name="connsiteY29" fmla="*/ 384192 h 756736"/>
                  <a:gd name="connsiteX30" fmla="*/ 544584 w 1123638"/>
                  <a:gd name="connsiteY30" fmla="*/ 384192 h 756736"/>
                  <a:gd name="connsiteX31" fmla="*/ 544584 w 1123638"/>
                  <a:gd name="connsiteY31" fmla="*/ 315397 h 756736"/>
                  <a:gd name="connsiteX32" fmla="*/ 590447 w 1123638"/>
                  <a:gd name="connsiteY32" fmla="*/ 315397 h 756736"/>
                  <a:gd name="connsiteX33" fmla="*/ 590447 w 1123638"/>
                  <a:gd name="connsiteY33" fmla="*/ 384192 h 756736"/>
                  <a:gd name="connsiteX34" fmla="*/ 724967 w 1123638"/>
                  <a:gd name="connsiteY34" fmla="*/ 432517 h 756736"/>
                  <a:gd name="connsiteX35" fmla="*/ 685241 w 1123638"/>
                  <a:gd name="connsiteY35" fmla="*/ 409586 h 756736"/>
                  <a:gd name="connsiteX36" fmla="*/ 719638 w 1123638"/>
                  <a:gd name="connsiteY36" fmla="*/ 350017 h 756736"/>
                  <a:gd name="connsiteX37" fmla="*/ 759364 w 1123638"/>
                  <a:gd name="connsiteY37" fmla="*/ 372948 h 756736"/>
                  <a:gd name="connsiteX38" fmla="*/ 724967 w 1123638"/>
                  <a:gd name="connsiteY38" fmla="*/ 432517 h 756736"/>
                  <a:gd name="connsiteX39" fmla="*/ 817275 w 1123638"/>
                  <a:gd name="connsiteY39" fmla="*/ 541643 h 756736"/>
                  <a:gd name="connsiteX40" fmla="*/ 794344 w 1123638"/>
                  <a:gd name="connsiteY40" fmla="*/ 501915 h 756736"/>
                  <a:gd name="connsiteX41" fmla="*/ 853933 w 1123638"/>
                  <a:gd name="connsiteY41" fmla="*/ 467517 h 756736"/>
                  <a:gd name="connsiteX42" fmla="*/ 876865 w 1123638"/>
                  <a:gd name="connsiteY42" fmla="*/ 507246 h 756736"/>
                  <a:gd name="connsiteX43" fmla="*/ 817275 w 1123638"/>
                  <a:gd name="connsiteY43" fmla="*/ 541643 h 756736"/>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23465 w 1100707"/>
                  <a:gd name="connsiteY19" fmla="*/ 484716 h 727619"/>
                  <a:gd name="connsiteX20" fmla="*/ 240967 w 1100707"/>
                  <a:gd name="connsiteY20" fmla="*/ 490047 h 727619"/>
                  <a:gd name="connsiteX21" fmla="*/ 263899 w 1100707"/>
                  <a:gd name="connsiteY21" fmla="*/ 450318 h 727619"/>
                  <a:gd name="connsiteX22" fmla="*/ 323465 w 1100707"/>
                  <a:gd name="connsiteY22" fmla="*/ 484716 h 727619"/>
                  <a:gd name="connsiteX23" fmla="*/ 392865 w 1100707"/>
                  <a:gd name="connsiteY23" fmla="*/ 415318 h 727619"/>
                  <a:gd name="connsiteX24" fmla="*/ 358468 w 1100707"/>
                  <a:gd name="connsiteY24" fmla="*/ 355749 h 727619"/>
                  <a:gd name="connsiteX25" fmla="*/ 398194 w 1100707"/>
                  <a:gd name="connsiteY25" fmla="*/ 332818 h 727619"/>
                  <a:gd name="connsiteX26" fmla="*/ 432591 w 1100707"/>
                  <a:gd name="connsiteY26" fmla="*/ 392387 h 727619"/>
                  <a:gd name="connsiteX27" fmla="*/ 392865 w 1100707"/>
                  <a:gd name="connsiteY27" fmla="*/ 415318 h 727619"/>
                  <a:gd name="connsiteX28" fmla="*/ 573248 w 1100707"/>
                  <a:gd name="connsiteY28" fmla="*/ 366993 h 727619"/>
                  <a:gd name="connsiteX29" fmla="*/ 527385 w 1100707"/>
                  <a:gd name="connsiteY29" fmla="*/ 366993 h 727619"/>
                  <a:gd name="connsiteX30" fmla="*/ 527385 w 1100707"/>
                  <a:gd name="connsiteY30" fmla="*/ 298198 h 727619"/>
                  <a:gd name="connsiteX31" fmla="*/ 573248 w 1100707"/>
                  <a:gd name="connsiteY31" fmla="*/ 298198 h 727619"/>
                  <a:gd name="connsiteX32" fmla="*/ 573248 w 1100707"/>
                  <a:gd name="connsiteY32" fmla="*/ 366993 h 727619"/>
                  <a:gd name="connsiteX33" fmla="*/ 707768 w 1100707"/>
                  <a:gd name="connsiteY33" fmla="*/ 415318 h 727619"/>
                  <a:gd name="connsiteX34" fmla="*/ 668042 w 1100707"/>
                  <a:gd name="connsiteY34" fmla="*/ 392387 h 727619"/>
                  <a:gd name="connsiteX35" fmla="*/ 702439 w 1100707"/>
                  <a:gd name="connsiteY35" fmla="*/ 332818 h 727619"/>
                  <a:gd name="connsiteX36" fmla="*/ 742165 w 1100707"/>
                  <a:gd name="connsiteY36" fmla="*/ 355749 h 727619"/>
                  <a:gd name="connsiteX37" fmla="*/ 707768 w 1100707"/>
                  <a:gd name="connsiteY37" fmla="*/ 415318 h 727619"/>
                  <a:gd name="connsiteX38" fmla="*/ 800076 w 1100707"/>
                  <a:gd name="connsiteY38" fmla="*/ 524444 h 727619"/>
                  <a:gd name="connsiteX39" fmla="*/ 777145 w 1100707"/>
                  <a:gd name="connsiteY39" fmla="*/ 484716 h 727619"/>
                  <a:gd name="connsiteX40" fmla="*/ 836734 w 1100707"/>
                  <a:gd name="connsiteY40" fmla="*/ 450318 h 727619"/>
                  <a:gd name="connsiteX41" fmla="*/ 859666 w 1100707"/>
                  <a:gd name="connsiteY41" fmla="*/ 490047 h 727619"/>
                  <a:gd name="connsiteX42" fmla="*/ 800076 w 1100707"/>
                  <a:gd name="connsiteY42"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23465 w 1100707"/>
                  <a:gd name="connsiteY19" fmla="*/ 484716 h 727619"/>
                  <a:gd name="connsiteX20" fmla="*/ 240967 w 1100707"/>
                  <a:gd name="connsiteY20" fmla="*/ 490047 h 727619"/>
                  <a:gd name="connsiteX21" fmla="*/ 323465 w 1100707"/>
                  <a:gd name="connsiteY21" fmla="*/ 484716 h 727619"/>
                  <a:gd name="connsiteX22" fmla="*/ 392865 w 1100707"/>
                  <a:gd name="connsiteY22" fmla="*/ 415318 h 727619"/>
                  <a:gd name="connsiteX23" fmla="*/ 358468 w 1100707"/>
                  <a:gd name="connsiteY23" fmla="*/ 355749 h 727619"/>
                  <a:gd name="connsiteX24" fmla="*/ 398194 w 1100707"/>
                  <a:gd name="connsiteY24" fmla="*/ 332818 h 727619"/>
                  <a:gd name="connsiteX25" fmla="*/ 432591 w 1100707"/>
                  <a:gd name="connsiteY25" fmla="*/ 392387 h 727619"/>
                  <a:gd name="connsiteX26" fmla="*/ 392865 w 1100707"/>
                  <a:gd name="connsiteY26" fmla="*/ 415318 h 727619"/>
                  <a:gd name="connsiteX27" fmla="*/ 573248 w 1100707"/>
                  <a:gd name="connsiteY27" fmla="*/ 366993 h 727619"/>
                  <a:gd name="connsiteX28" fmla="*/ 527385 w 1100707"/>
                  <a:gd name="connsiteY28" fmla="*/ 366993 h 727619"/>
                  <a:gd name="connsiteX29" fmla="*/ 527385 w 1100707"/>
                  <a:gd name="connsiteY29" fmla="*/ 298198 h 727619"/>
                  <a:gd name="connsiteX30" fmla="*/ 573248 w 1100707"/>
                  <a:gd name="connsiteY30" fmla="*/ 298198 h 727619"/>
                  <a:gd name="connsiteX31" fmla="*/ 573248 w 1100707"/>
                  <a:gd name="connsiteY31" fmla="*/ 366993 h 727619"/>
                  <a:gd name="connsiteX32" fmla="*/ 707768 w 1100707"/>
                  <a:gd name="connsiteY32" fmla="*/ 415318 h 727619"/>
                  <a:gd name="connsiteX33" fmla="*/ 668042 w 1100707"/>
                  <a:gd name="connsiteY33" fmla="*/ 392387 h 727619"/>
                  <a:gd name="connsiteX34" fmla="*/ 702439 w 1100707"/>
                  <a:gd name="connsiteY34" fmla="*/ 332818 h 727619"/>
                  <a:gd name="connsiteX35" fmla="*/ 742165 w 1100707"/>
                  <a:gd name="connsiteY35" fmla="*/ 355749 h 727619"/>
                  <a:gd name="connsiteX36" fmla="*/ 707768 w 1100707"/>
                  <a:gd name="connsiteY36" fmla="*/ 415318 h 727619"/>
                  <a:gd name="connsiteX37" fmla="*/ 800076 w 1100707"/>
                  <a:gd name="connsiteY37" fmla="*/ 524444 h 727619"/>
                  <a:gd name="connsiteX38" fmla="*/ 777145 w 1100707"/>
                  <a:gd name="connsiteY38" fmla="*/ 484716 h 727619"/>
                  <a:gd name="connsiteX39" fmla="*/ 836734 w 1100707"/>
                  <a:gd name="connsiteY39" fmla="*/ 450318 h 727619"/>
                  <a:gd name="connsiteX40" fmla="*/ 859666 w 1100707"/>
                  <a:gd name="connsiteY40" fmla="*/ 490047 h 727619"/>
                  <a:gd name="connsiteX41" fmla="*/ 800076 w 1100707"/>
                  <a:gd name="connsiteY41"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92865 w 1100707"/>
                  <a:gd name="connsiteY19" fmla="*/ 415318 h 727619"/>
                  <a:gd name="connsiteX20" fmla="*/ 358468 w 1100707"/>
                  <a:gd name="connsiteY20" fmla="*/ 355749 h 727619"/>
                  <a:gd name="connsiteX21" fmla="*/ 398194 w 1100707"/>
                  <a:gd name="connsiteY21" fmla="*/ 332818 h 727619"/>
                  <a:gd name="connsiteX22" fmla="*/ 432591 w 1100707"/>
                  <a:gd name="connsiteY22" fmla="*/ 392387 h 727619"/>
                  <a:gd name="connsiteX23" fmla="*/ 392865 w 1100707"/>
                  <a:gd name="connsiteY23" fmla="*/ 415318 h 727619"/>
                  <a:gd name="connsiteX24" fmla="*/ 573248 w 1100707"/>
                  <a:gd name="connsiteY24" fmla="*/ 366993 h 727619"/>
                  <a:gd name="connsiteX25" fmla="*/ 527385 w 1100707"/>
                  <a:gd name="connsiteY25" fmla="*/ 366993 h 727619"/>
                  <a:gd name="connsiteX26" fmla="*/ 527385 w 1100707"/>
                  <a:gd name="connsiteY26" fmla="*/ 298198 h 727619"/>
                  <a:gd name="connsiteX27" fmla="*/ 573248 w 1100707"/>
                  <a:gd name="connsiteY27" fmla="*/ 298198 h 727619"/>
                  <a:gd name="connsiteX28" fmla="*/ 573248 w 1100707"/>
                  <a:gd name="connsiteY28" fmla="*/ 366993 h 727619"/>
                  <a:gd name="connsiteX29" fmla="*/ 707768 w 1100707"/>
                  <a:gd name="connsiteY29" fmla="*/ 415318 h 727619"/>
                  <a:gd name="connsiteX30" fmla="*/ 668042 w 1100707"/>
                  <a:gd name="connsiteY30" fmla="*/ 392387 h 727619"/>
                  <a:gd name="connsiteX31" fmla="*/ 702439 w 1100707"/>
                  <a:gd name="connsiteY31" fmla="*/ 332818 h 727619"/>
                  <a:gd name="connsiteX32" fmla="*/ 742165 w 1100707"/>
                  <a:gd name="connsiteY32" fmla="*/ 355749 h 727619"/>
                  <a:gd name="connsiteX33" fmla="*/ 707768 w 1100707"/>
                  <a:gd name="connsiteY33" fmla="*/ 415318 h 727619"/>
                  <a:gd name="connsiteX34" fmla="*/ 800076 w 1100707"/>
                  <a:gd name="connsiteY34" fmla="*/ 524444 h 727619"/>
                  <a:gd name="connsiteX35" fmla="*/ 777145 w 1100707"/>
                  <a:gd name="connsiteY35" fmla="*/ 484716 h 727619"/>
                  <a:gd name="connsiteX36" fmla="*/ 836734 w 1100707"/>
                  <a:gd name="connsiteY36" fmla="*/ 450318 h 727619"/>
                  <a:gd name="connsiteX37" fmla="*/ 859666 w 1100707"/>
                  <a:gd name="connsiteY37" fmla="*/ 490047 h 727619"/>
                  <a:gd name="connsiteX38" fmla="*/ 800076 w 1100707"/>
                  <a:gd name="connsiteY38"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92865 w 1100707"/>
                  <a:gd name="connsiteY19" fmla="*/ 415318 h 727619"/>
                  <a:gd name="connsiteX20" fmla="*/ 398194 w 1100707"/>
                  <a:gd name="connsiteY20" fmla="*/ 332818 h 727619"/>
                  <a:gd name="connsiteX21" fmla="*/ 432591 w 1100707"/>
                  <a:gd name="connsiteY21" fmla="*/ 392387 h 727619"/>
                  <a:gd name="connsiteX22" fmla="*/ 392865 w 1100707"/>
                  <a:gd name="connsiteY22" fmla="*/ 415318 h 727619"/>
                  <a:gd name="connsiteX23" fmla="*/ 573248 w 1100707"/>
                  <a:gd name="connsiteY23" fmla="*/ 366993 h 727619"/>
                  <a:gd name="connsiteX24" fmla="*/ 527385 w 1100707"/>
                  <a:gd name="connsiteY24" fmla="*/ 366993 h 727619"/>
                  <a:gd name="connsiteX25" fmla="*/ 527385 w 1100707"/>
                  <a:gd name="connsiteY25" fmla="*/ 298198 h 727619"/>
                  <a:gd name="connsiteX26" fmla="*/ 573248 w 1100707"/>
                  <a:gd name="connsiteY26" fmla="*/ 298198 h 727619"/>
                  <a:gd name="connsiteX27" fmla="*/ 573248 w 1100707"/>
                  <a:gd name="connsiteY27" fmla="*/ 366993 h 727619"/>
                  <a:gd name="connsiteX28" fmla="*/ 707768 w 1100707"/>
                  <a:gd name="connsiteY28" fmla="*/ 415318 h 727619"/>
                  <a:gd name="connsiteX29" fmla="*/ 668042 w 1100707"/>
                  <a:gd name="connsiteY29" fmla="*/ 392387 h 727619"/>
                  <a:gd name="connsiteX30" fmla="*/ 702439 w 1100707"/>
                  <a:gd name="connsiteY30" fmla="*/ 332818 h 727619"/>
                  <a:gd name="connsiteX31" fmla="*/ 742165 w 1100707"/>
                  <a:gd name="connsiteY31" fmla="*/ 355749 h 727619"/>
                  <a:gd name="connsiteX32" fmla="*/ 707768 w 1100707"/>
                  <a:gd name="connsiteY32" fmla="*/ 415318 h 727619"/>
                  <a:gd name="connsiteX33" fmla="*/ 800076 w 1100707"/>
                  <a:gd name="connsiteY33" fmla="*/ 524444 h 727619"/>
                  <a:gd name="connsiteX34" fmla="*/ 777145 w 1100707"/>
                  <a:gd name="connsiteY34" fmla="*/ 484716 h 727619"/>
                  <a:gd name="connsiteX35" fmla="*/ 836734 w 1100707"/>
                  <a:gd name="connsiteY35" fmla="*/ 450318 h 727619"/>
                  <a:gd name="connsiteX36" fmla="*/ 859666 w 1100707"/>
                  <a:gd name="connsiteY36" fmla="*/ 490047 h 727619"/>
                  <a:gd name="connsiteX37" fmla="*/ 800076 w 1100707"/>
                  <a:gd name="connsiteY37"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392865 w 1100707"/>
                  <a:gd name="connsiteY19" fmla="*/ 415318 h 727619"/>
                  <a:gd name="connsiteX20" fmla="*/ 432591 w 1100707"/>
                  <a:gd name="connsiteY20" fmla="*/ 392387 h 727619"/>
                  <a:gd name="connsiteX21" fmla="*/ 392865 w 1100707"/>
                  <a:gd name="connsiteY21" fmla="*/ 415318 h 727619"/>
                  <a:gd name="connsiteX22" fmla="*/ 573248 w 1100707"/>
                  <a:gd name="connsiteY22" fmla="*/ 366993 h 727619"/>
                  <a:gd name="connsiteX23" fmla="*/ 527385 w 1100707"/>
                  <a:gd name="connsiteY23" fmla="*/ 366993 h 727619"/>
                  <a:gd name="connsiteX24" fmla="*/ 527385 w 1100707"/>
                  <a:gd name="connsiteY24" fmla="*/ 298198 h 727619"/>
                  <a:gd name="connsiteX25" fmla="*/ 573248 w 1100707"/>
                  <a:gd name="connsiteY25" fmla="*/ 298198 h 727619"/>
                  <a:gd name="connsiteX26" fmla="*/ 573248 w 1100707"/>
                  <a:gd name="connsiteY26" fmla="*/ 366993 h 727619"/>
                  <a:gd name="connsiteX27" fmla="*/ 707768 w 1100707"/>
                  <a:gd name="connsiteY27" fmla="*/ 415318 h 727619"/>
                  <a:gd name="connsiteX28" fmla="*/ 668042 w 1100707"/>
                  <a:gd name="connsiteY28" fmla="*/ 392387 h 727619"/>
                  <a:gd name="connsiteX29" fmla="*/ 702439 w 1100707"/>
                  <a:gd name="connsiteY29" fmla="*/ 332818 h 727619"/>
                  <a:gd name="connsiteX30" fmla="*/ 742165 w 1100707"/>
                  <a:gd name="connsiteY30" fmla="*/ 355749 h 727619"/>
                  <a:gd name="connsiteX31" fmla="*/ 707768 w 1100707"/>
                  <a:gd name="connsiteY31" fmla="*/ 415318 h 727619"/>
                  <a:gd name="connsiteX32" fmla="*/ 800076 w 1100707"/>
                  <a:gd name="connsiteY32" fmla="*/ 524444 h 727619"/>
                  <a:gd name="connsiteX33" fmla="*/ 777145 w 1100707"/>
                  <a:gd name="connsiteY33" fmla="*/ 484716 h 727619"/>
                  <a:gd name="connsiteX34" fmla="*/ 836734 w 1100707"/>
                  <a:gd name="connsiteY34" fmla="*/ 450318 h 727619"/>
                  <a:gd name="connsiteX35" fmla="*/ 859666 w 1100707"/>
                  <a:gd name="connsiteY35" fmla="*/ 490047 h 727619"/>
                  <a:gd name="connsiteX36" fmla="*/ 800076 w 1100707"/>
                  <a:gd name="connsiteY36"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573248 w 1100707"/>
                  <a:gd name="connsiteY19" fmla="*/ 366993 h 727619"/>
                  <a:gd name="connsiteX20" fmla="*/ 527385 w 1100707"/>
                  <a:gd name="connsiteY20" fmla="*/ 366993 h 727619"/>
                  <a:gd name="connsiteX21" fmla="*/ 527385 w 1100707"/>
                  <a:gd name="connsiteY21" fmla="*/ 298198 h 727619"/>
                  <a:gd name="connsiteX22" fmla="*/ 573248 w 1100707"/>
                  <a:gd name="connsiteY22" fmla="*/ 298198 h 727619"/>
                  <a:gd name="connsiteX23" fmla="*/ 573248 w 1100707"/>
                  <a:gd name="connsiteY23" fmla="*/ 366993 h 727619"/>
                  <a:gd name="connsiteX24" fmla="*/ 707768 w 1100707"/>
                  <a:gd name="connsiteY24" fmla="*/ 415318 h 727619"/>
                  <a:gd name="connsiteX25" fmla="*/ 668042 w 1100707"/>
                  <a:gd name="connsiteY25" fmla="*/ 392387 h 727619"/>
                  <a:gd name="connsiteX26" fmla="*/ 702439 w 1100707"/>
                  <a:gd name="connsiteY26" fmla="*/ 332818 h 727619"/>
                  <a:gd name="connsiteX27" fmla="*/ 742165 w 1100707"/>
                  <a:gd name="connsiteY27" fmla="*/ 355749 h 727619"/>
                  <a:gd name="connsiteX28" fmla="*/ 707768 w 1100707"/>
                  <a:gd name="connsiteY28" fmla="*/ 415318 h 727619"/>
                  <a:gd name="connsiteX29" fmla="*/ 800076 w 1100707"/>
                  <a:gd name="connsiteY29" fmla="*/ 524444 h 727619"/>
                  <a:gd name="connsiteX30" fmla="*/ 777145 w 1100707"/>
                  <a:gd name="connsiteY30" fmla="*/ 484716 h 727619"/>
                  <a:gd name="connsiteX31" fmla="*/ 836734 w 1100707"/>
                  <a:gd name="connsiteY31" fmla="*/ 450318 h 727619"/>
                  <a:gd name="connsiteX32" fmla="*/ 859666 w 1100707"/>
                  <a:gd name="connsiteY32" fmla="*/ 490047 h 727619"/>
                  <a:gd name="connsiteX33" fmla="*/ 800076 w 1100707"/>
                  <a:gd name="connsiteY33"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573248 w 1100707"/>
                  <a:gd name="connsiteY19" fmla="*/ 366993 h 727619"/>
                  <a:gd name="connsiteX20" fmla="*/ 527385 w 1100707"/>
                  <a:gd name="connsiteY20" fmla="*/ 366993 h 727619"/>
                  <a:gd name="connsiteX21" fmla="*/ 527385 w 1100707"/>
                  <a:gd name="connsiteY21" fmla="*/ 298198 h 727619"/>
                  <a:gd name="connsiteX22" fmla="*/ 573248 w 1100707"/>
                  <a:gd name="connsiteY22" fmla="*/ 366993 h 727619"/>
                  <a:gd name="connsiteX23" fmla="*/ 707768 w 1100707"/>
                  <a:gd name="connsiteY23" fmla="*/ 415318 h 727619"/>
                  <a:gd name="connsiteX24" fmla="*/ 668042 w 1100707"/>
                  <a:gd name="connsiteY24" fmla="*/ 392387 h 727619"/>
                  <a:gd name="connsiteX25" fmla="*/ 702439 w 1100707"/>
                  <a:gd name="connsiteY25" fmla="*/ 332818 h 727619"/>
                  <a:gd name="connsiteX26" fmla="*/ 742165 w 1100707"/>
                  <a:gd name="connsiteY26" fmla="*/ 355749 h 727619"/>
                  <a:gd name="connsiteX27" fmla="*/ 707768 w 1100707"/>
                  <a:gd name="connsiteY27" fmla="*/ 415318 h 727619"/>
                  <a:gd name="connsiteX28" fmla="*/ 800076 w 1100707"/>
                  <a:gd name="connsiteY28" fmla="*/ 524444 h 727619"/>
                  <a:gd name="connsiteX29" fmla="*/ 777145 w 1100707"/>
                  <a:gd name="connsiteY29" fmla="*/ 484716 h 727619"/>
                  <a:gd name="connsiteX30" fmla="*/ 836734 w 1100707"/>
                  <a:gd name="connsiteY30" fmla="*/ 450318 h 727619"/>
                  <a:gd name="connsiteX31" fmla="*/ 859666 w 1100707"/>
                  <a:gd name="connsiteY31" fmla="*/ 490047 h 727619"/>
                  <a:gd name="connsiteX32" fmla="*/ 800076 w 1100707"/>
                  <a:gd name="connsiteY32"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573248 w 1100707"/>
                  <a:gd name="connsiteY19" fmla="*/ 366993 h 727619"/>
                  <a:gd name="connsiteX20" fmla="*/ 527385 w 1100707"/>
                  <a:gd name="connsiteY20" fmla="*/ 366993 h 727619"/>
                  <a:gd name="connsiteX21" fmla="*/ 573248 w 1100707"/>
                  <a:gd name="connsiteY21" fmla="*/ 366993 h 727619"/>
                  <a:gd name="connsiteX22" fmla="*/ 707768 w 1100707"/>
                  <a:gd name="connsiteY22" fmla="*/ 415318 h 727619"/>
                  <a:gd name="connsiteX23" fmla="*/ 668042 w 1100707"/>
                  <a:gd name="connsiteY23" fmla="*/ 392387 h 727619"/>
                  <a:gd name="connsiteX24" fmla="*/ 702439 w 1100707"/>
                  <a:gd name="connsiteY24" fmla="*/ 332818 h 727619"/>
                  <a:gd name="connsiteX25" fmla="*/ 742165 w 1100707"/>
                  <a:gd name="connsiteY25" fmla="*/ 355749 h 727619"/>
                  <a:gd name="connsiteX26" fmla="*/ 707768 w 1100707"/>
                  <a:gd name="connsiteY26" fmla="*/ 415318 h 727619"/>
                  <a:gd name="connsiteX27" fmla="*/ 800076 w 1100707"/>
                  <a:gd name="connsiteY27" fmla="*/ 524444 h 727619"/>
                  <a:gd name="connsiteX28" fmla="*/ 777145 w 1100707"/>
                  <a:gd name="connsiteY28" fmla="*/ 484716 h 727619"/>
                  <a:gd name="connsiteX29" fmla="*/ 836734 w 1100707"/>
                  <a:gd name="connsiteY29" fmla="*/ 450318 h 727619"/>
                  <a:gd name="connsiteX30" fmla="*/ 859666 w 1100707"/>
                  <a:gd name="connsiteY30" fmla="*/ 490047 h 727619"/>
                  <a:gd name="connsiteX31" fmla="*/ 800076 w 1100707"/>
                  <a:gd name="connsiteY31"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707768 w 1100707"/>
                  <a:gd name="connsiteY19" fmla="*/ 415318 h 727619"/>
                  <a:gd name="connsiteX20" fmla="*/ 668042 w 1100707"/>
                  <a:gd name="connsiteY20" fmla="*/ 392387 h 727619"/>
                  <a:gd name="connsiteX21" fmla="*/ 702439 w 1100707"/>
                  <a:gd name="connsiteY21" fmla="*/ 332818 h 727619"/>
                  <a:gd name="connsiteX22" fmla="*/ 742165 w 1100707"/>
                  <a:gd name="connsiteY22" fmla="*/ 355749 h 727619"/>
                  <a:gd name="connsiteX23" fmla="*/ 707768 w 1100707"/>
                  <a:gd name="connsiteY23" fmla="*/ 415318 h 727619"/>
                  <a:gd name="connsiteX24" fmla="*/ 800076 w 1100707"/>
                  <a:gd name="connsiteY24" fmla="*/ 524444 h 727619"/>
                  <a:gd name="connsiteX25" fmla="*/ 777145 w 1100707"/>
                  <a:gd name="connsiteY25" fmla="*/ 484716 h 727619"/>
                  <a:gd name="connsiteX26" fmla="*/ 836734 w 1100707"/>
                  <a:gd name="connsiteY26" fmla="*/ 450318 h 727619"/>
                  <a:gd name="connsiteX27" fmla="*/ 859666 w 1100707"/>
                  <a:gd name="connsiteY27" fmla="*/ 490047 h 727619"/>
                  <a:gd name="connsiteX28" fmla="*/ 800076 w 1100707"/>
                  <a:gd name="connsiteY28"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707768 w 1100707"/>
                  <a:gd name="connsiteY19" fmla="*/ 415318 h 727619"/>
                  <a:gd name="connsiteX20" fmla="*/ 668042 w 1100707"/>
                  <a:gd name="connsiteY20" fmla="*/ 392387 h 727619"/>
                  <a:gd name="connsiteX21" fmla="*/ 702439 w 1100707"/>
                  <a:gd name="connsiteY21" fmla="*/ 332818 h 727619"/>
                  <a:gd name="connsiteX22" fmla="*/ 707768 w 1100707"/>
                  <a:gd name="connsiteY22" fmla="*/ 415318 h 727619"/>
                  <a:gd name="connsiteX23" fmla="*/ 800076 w 1100707"/>
                  <a:gd name="connsiteY23" fmla="*/ 524444 h 727619"/>
                  <a:gd name="connsiteX24" fmla="*/ 777145 w 1100707"/>
                  <a:gd name="connsiteY24" fmla="*/ 484716 h 727619"/>
                  <a:gd name="connsiteX25" fmla="*/ 836734 w 1100707"/>
                  <a:gd name="connsiteY25" fmla="*/ 450318 h 727619"/>
                  <a:gd name="connsiteX26" fmla="*/ 859666 w 1100707"/>
                  <a:gd name="connsiteY26" fmla="*/ 490047 h 727619"/>
                  <a:gd name="connsiteX27" fmla="*/ 800076 w 1100707"/>
                  <a:gd name="connsiteY27"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707768 w 1100707"/>
                  <a:gd name="connsiteY19" fmla="*/ 415318 h 727619"/>
                  <a:gd name="connsiteX20" fmla="*/ 668042 w 1100707"/>
                  <a:gd name="connsiteY20" fmla="*/ 392387 h 727619"/>
                  <a:gd name="connsiteX21" fmla="*/ 707768 w 1100707"/>
                  <a:gd name="connsiteY21" fmla="*/ 415318 h 727619"/>
                  <a:gd name="connsiteX22" fmla="*/ 800076 w 1100707"/>
                  <a:gd name="connsiteY22" fmla="*/ 524444 h 727619"/>
                  <a:gd name="connsiteX23" fmla="*/ 777145 w 1100707"/>
                  <a:gd name="connsiteY23" fmla="*/ 484716 h 727619"/>
                  <a:gd name="connsiteX24" fmla="*/ 836734 w 1100707"/>
                  <a:gd name="connsiteY24" fmla="*/ 450318 h 727619"/>
                  <a:gd name="connsiteX25" fmla="*/ 859666 w 1100707"/>
                  <a:gd name="connsiteY25" fmla="*/ 490047 h 727619"/>
                  <a:gd name="connsiteX26" fmla="*/ 800076 w 1100707"/>
                  <a:gd name="connsiteY26"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800076 w 1100707"/>
                  <a:gd name="connsiteY19" fmla="*/ 524444 h 727619"/>
                  <a:gd name="connsiteX20" fmla="*/ 777145 w 1100707"/>
                  <a:gd name="connsiteY20" fmla="*/ 484716 h 727619"/>
                  <a:gd name="connsiteX21" fmla="*/ 836734 w 1100707"/>
                  <a:gd name="connsiteY21" fmla="*/ 450318 h 727619"/>
                  <a:gd name="connsiteX22" fmla="*/ 859666 w 1100707"/>
                  <a:gd name="connsiteY22" fmla="*/ 490047 h 727619"/>
                  <a:gd name="connsiteX23" fmla="*/ 800076 w 1100707"/>
                  <a:gd name="connsiteY23"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800076 w 1100707"/>
                  <a:gd name="connsiteY19" fmla="*/ 524444 h 727619"/>
                  <a:gd name="connsiteX20" fmla="*/ 777145 w 1100707"/>
                  <a:gd name="connsiteY20" fmla="*/ 484716 h 727619"/>
                  <a:gd name="connsiteX21" fmla="*/ 859666 w 1100707"/>
                  <a:gd name="connsiteY21" fmla="*/ 490047 h 727619"/>
                  <a:gd name="connsiteX22" fmla="*/ 800076 w 1100707"/>
                  <a:gd name="connsiteY22"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 name="connsiteX19" fmla="*/ 800076 w 1100707"/>
                  <a:gd name="connsiteY19" fmla="*/ 524444 h 727619"/>
                  <a:gd name="connsiteX20" fmla="*/ 777145 w 1100707"/>
                  <a:gd name="connsiteY20" fmla="*/ 484716 h 727619"/>
                  <a:gd name="connsiteX21" fmla="*/ 800076 w 1100707"/>
                  <a:gd name="connsiteY21" fmla="*/ 524444 h 727619"/>
                  <a:gd name="connsiteX0" fmla="*/ 945003 w 1100707"/>
                  <a:gd name="connsiteY0" fmla="*/ 335260 h 727619"/>
                  <a:gd name="connsiteX1" fmla="*/ 956239 w 1100707"/>
                  <a:gd name="connsiteY1" fmla="*/ 243305 h 727619"/>
                  <a:gd name="connsiteX2" fmla="*/ 692069 w 1100707"/>
                  <a:gd name="connsiteY2" fmla="*/ 0 h 727619"/>
                  <a:gd name="connsiteX3" fmla="*/ 690006 w 1100707"/>
                  <a:gd name="connsiteY3" fmla="*/ 0 h 727619"/>
                  <a:gd name="connsiteX4" fmla="*/ 440741 w 1100707"/>
                  <a:gd name="connsiteY4" fmla="*/ 166028 h 727619"/>
                  <a:gd name="connsiteX5" fmla="*/ 293980 w 1100707"/>
                  <a:gd name="connsiteY5" fmla="*/ 123144 h 727619"/>
                  <a:gd name="connsiteX6" fmla="*/ 124746 w 1100707"/>
                  <a:gd name="connsiteY6" fmla="*/ 252705 h 727619"/>
                  <a:gd name="connsiteX7" fmla="*/ 115803 w 1100707"/>
                  <a:gd name="connsiteY7" fmla="*/ 349480 h 727619"/>
                  <a:gd name="connsiteX8" fmla="*/ 0 w 1100707"/>
                  <a:gd name="connsiteY8" fmla="*/ 528340 h 727619"/>
                  <a:gd name="connsiteX9" fmla="*/ 206382 w 1100707"/>
                  <a:gd name="connsiteY9" fmla="*/ 718900 h 727619"/>
                  <a:gd name="connsiteX10" fmla="*/ 286202 w 1100707"/>
                  <a:gd name="connsiteY10" fmla="*/ 718900 h 727619"/>
                  <a:gd name="connsiteX11" fmla="*/ 282015 w 1100707"/>
                  <a:gd name="connsiteY11" fmla="*/ 629046 h 727619"/>
                  <a:gd name="connsiteX12" fmla="*/ 519524 w 1100707"/>
                  <a:gd name="connsiteY12" fmla="*/ 391646 h 727619"/>
                  <a:gd name="connsiteX13" fmla="*/ 550317 w 1100707"/>
                  <a:gd name="connsiteY13" fmla="*/ 389924 h 727619"/>
                  <a:gd name="connsiteX14" fmla="*/ 820499 w 1100707"/>
                  <a:gd name="connsiteY14" fmla="*/ 661517 h 727619"/>
                  <a:gd name="connsiteX15" fmla="*/ 812063 w 1100707"/>
                  <a:gd name="connsiteY15" fmla="*/ 727619 h 727619"/>
                  <a:gd name="connsiteX16" fmla="*/ 836767 w 1100707"/>
                  <a:gd name="connsiteY16" fmla="*/ 727619 h 727619"/>
                  <a:gd name="connsiteX17" fmla="*/ 1100707 w 1100707"/>
                  <a:gd name="connsiteY17" fmla="*/ 528340 h 727619"/>
                  <a:gd name="connsiteX18" fmla="*/ 945003 w 1100707"/>
                  <a:gd name="connsiteY18" fmla="*/ 335260 h 7276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100707" h="727619">
                    <a:moveTo>
                      <a:pt x="945003" y="335260"/>
                    </a:moveTo>
                    <a:cubicBezTo>
                      <a:pt x="954405" y="305676"/>
                      <a:pt x="958303" y="274953"/>
                      <a:pt x="956239" y="243305"/>
                    </a:cubicBezTo>
                    <a:cubicBezTo>
                      <a:pt x="948213" y="110301"/>
                      <a:pt x="829658" y="1153"/>
                      <a:pt x="692069" y="0"/>
                    </a:cubicBezTo>
                    <a:lnTo>
                      <a:pt x="690006" y="0"/>
                    </a:lnTo>
                    <a:cubicBezTo>
                      <a:pt x="579018" y="0"/>
                      <a:pt x="479954" y="67881"/>
                      <a:pt x="440741" y="166028"/>
                    </a:cubicBezTo>
                    <a:cubicBezTo>
                      <a:pt x="400153" y="133921"/>
                      <a:pt x="347640" y="118100"/>
                      <a:pt x="293980" y="123144"/>
                    </a:cubicBezTo>
                    <a:cubicBezTo>
                      <a:pt x="217848" y="130254"/>
                      <a:pt x="151348" y="181161"/>
                      <a:pt x="124746" y="252705"/>
                    </a:cubicBezTo>
                    <a:cubicBezTo>
                      <a:pt x="113051" y="284352"/>
                      <a:pt x="109842" y="316683"/>
                      <a:pt x="115803" y="349480"/>
                    </a:cubicBezTo>
                    <a:cubicBezTo>
                      <a:pt x="45633" y="382270"/>
                      <a:pt x="0" y="451983"/>
                      <a:pt x="0" y="528340"/>
                    </a:cubicBezTo>
                    <a:cubicBezTo>
                      <a:pt x="0" y="638872"/>
                      <a:pt x="86681" y="718900"/>
                      <a:pt x="206382" y="718900"/>
                    </a:cubicBezTo>
                    <a:lnTo>
                      <a:pt x="286202" y="718900"/>
                    </a:lnTo>
                    <a:cubicBezTo>
                      <a:pt x="279969" y="689851"/>
                      <a:pt x="278442" y="659664"/>
                      <a:pt x="282015" y="629046"/>
                    </a:cubicBezTo>
                    <a:cubicBezTo>
                      <a:pt x="296393" y="505274"/>
                      <a:pt x="396268" y="405419"/>
                      <a:pt x="519524" y="391646"/>
                    </a:cubicBezTo>
                    <a:cubicBezTo>
                      <a:pt x="529738" y="390504"/>
                      <a:pt x="540105" y="389924"/>
                      <a:pt x="550317" y="389924"/>
                    </a:cubicBezTo>
                    <a:cubicBezTo>
                      <a:pt x="699281" y="389924"/>
                      <a:pt x="820499" y="511747"/>
                      <a:pt x="820499" y="661517"/>
                    </a:cubicBezTo>
                    <a:cubicBezTo>
                      <a:pt x="820499" y="683939"/>
                      <a:pt x="817445" y="706093"/>
                      <a:pt x="812063" y="727619"/>
                    </a:cubicBezTo>
                    <a:lnTo>
                      <a:pt x="836767" y="727619"/>
                    </a:lnTo>
                    <a:cubicBezTo>
                      <a:pt x="1070667" y="727619"/>
                      <a:pt x="1100707" y="621212"/>
                      <a:pt x="1100707" y="528340"/>
                    </a:cubicBezTo>
                    <a:cubicBezTo>
                      <a:pt x="1100707" y="435243"/>
                      <a:pt x="1035582" y="356589"/>
                      <a:pt x="945003" y="335260"/>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38" name="Graphic 305">
                <a:extLst>
                  <a:ext uri="{FF2B5EF4-FFF2-40B4-BE49-F238E27FC236}">
                    <a16:creationId xmlns:a16="http://schemas.microsoft.com/office/drawing/2014/main" id="{AD3D4179-5FE7-407D-BBEC-758F2E1D73C9}"/>
                  </a:ext>
                </a:extLst>
              </p:cNvPr>
              <p:cNvSpPr/>
              <p:nvPr/>
            </p:nvSpPr>
            <p:spPr>
              <a:xfrm>
                <a:off x="3153229" y="4765491"/>
                <a:ext cx="809625" cy="923925"/>
              </a:xfrm>
              <a:custGeom>
                <a:avLst/>
                <a:gdLst>
                  <a:gd name="connsiteX0" fmla="*/ 407194 w 809625"/>
                  <a:gd name="connsiteY0" fmla="*/ 7144 h 923925"/>
                  <a:gd name="connsiteX1" fmla="*/ 388144 w 809625"/>
                  <a:gd name="connsiteY1" fmla="*/ 26194 h 923925"/>
                  <a:gd name="connsiteX2" fmla="*/ 388144 w 809625"/>
                  <a:gd name="connsiteY2" fmla="*/ 102394 h 923925"/>
                  <a:gd name="connsiteX3" fmla="*/ 407194 w 809625"/>
                  <a:gd name="connsiteY3" fmla="*/ 121444 h 923925"/>
                  <a:gd name="connsiteX4" fmla="*/ 426244 w 809625"/>
                  <a:gd name="connsiteY4" fmla="*/ 102394 h 923925"/>
                  <a:gd name="connsiteX5" fmla="*/ 426244 w 809625"/>
                  <a:gd name="connsiteY5" fmla="*/ 26194 h 923925"/>
                  <a:gd name="connsiteX6" fmla="*/ 407194 w 809625"/>
                  <a:gd name="connsiteY6" fmla="*/ 7144 h 923925"/>
                  <a:gd name="connsiteX7" fmla="*/ 137815 w 809625"/>
                  <a:gd name="connsiteY7" fmla="*/ 118767 h 923925"/>
                  <a:gd name="connsiteX8" fmla="*/ 124420 w 809625"/>
                  <a:gd name="connsiteY8" fmla="*/ 124425 h 923925"/>
                  <a:gd name="connsiteX9" fmla="*/ 124420 w 809625"/>
                  <a:gd name="connsiteY9" fmla="*/ 151209 h 923925"/>
                  <a:gd name="connsiteX10" fmla="*/ 178297 w 809625"/>
                  <a:gd name="connsiteY10" fmla="*/ 205083 h 923925"/>
                  <a:gd name="connsiteX11" fmla="*/ 205085 w 809625"/>
                  <a:gd name="connsiteY11" fmla="*/ 205083 h 923925"/>
                  <a:gd name="connsiteX12" fmla="*/ 205085 w 809625"/>
                  <a:gd name="connsiteY12" fmla="*/ 178298 h 923925"/>
                  <a:gd name="connsiteX13" fmla="*/ 151209 w 809625"/>
                  <a:gd name="connsiteY13" fmla="*/ 124425 h 923925"/>
                  <a:gd name="connsiteX14" fmla="*/ 137815 w 809625"/>
                  <a:gd name="connsiteY14" fmla="*/ 118767 h 923925"/>
                  <a:gd name="connsiteX15" fmla="*/ 676572 w 809625"/>
                  <a:gd name="connsiteY15" fmla="*/ 118767 h 923925"/>
                  <a:gd name="connsiteX16" fmla="*/ 663178 w 809625"/>
                  <a:gd name="connsiteY16" fmla="*/ 124425 h 923925"/>
                  <a:gd name="connsiteX17" fmla="*/ 609303 w 809625"/>
                  <a:gd name="connsiteY17" fmla="*/ 178298 h 923925"/>
                  <a:gd name="connsiteX18" fmla="*/ 609303 w 809625"/>
                  <a:gd name="connsiteY18" fmla="*/ 205083 h 923925"/>
                  <a:gd name="connsiteX19" fmla="*/ 636091 w 809625"/>
                  <a:gd name="connsiteY19" fmla="*/ 205083 h 923925"/>
                  <a:gd name="connsiteX20" fmla="*/ 689967 w 809625"/>
                  <a:gd name="connsiteY20" fmla="*/ 151209 h 923925"/>
                  <a:gd name="connsiteX21" fmla="*/ 689967 w 809625"/>
                  <a:gd name="connsiteY21" fmla="*/ 124425 h 923925"/>
                  <a:gd name="connsiteX22" fmla="*/ 676572 w 809625"/>
                  <a:gd name="connsiteY22" fmla="*/ 118767 h 923925"/>
                  <a:gd name="connsiteX23" fmla="*/ 407194 w 809625"/>
                  <a:gd name="connsiteY23" fmla="*/ 178594 h 923925"/>
                  <a:gd name="connsiteX24" fmla="*/ 178594 w 809625"/>
                  <a:gd name="connsiteY24" fmla="*/ 396183 h 923925"/>
                  <a:gd name="connsiteX25" fmla="*/ 301228 w 809625"/>
                  <a:gd name="connsiteY25" fmla="*/ 692925 h 923925"/>
                  <a:gd name="connsiteX26" fmla="*/ 513159 w 809625"/>
                  <a:gd name="connsiteY26" fmla="*/ 692925 h 923925"/>
                  <a:gd name="connsiteX27" fmla="*/ 635794 w 809625"/>
                  <a:gd name="connsiteY27" fmla="*/ 396183 h 923925"/>
                  <a:gd name="connsiteX28" fmla="*/ 407194 w 809625"/>
                  <a:gd name="connsiteY28" fmla="*/ 178594 h 923925"/>
                  <a:gd name="connsiteX29" fmla="*/ 386060 w 809625"/>
                  <a:gd name="connsiteY29" fmla="*/ 227409 h 923925"/>
                  <a:gd name="connsiteX30" fmla="*/ 408682 w 809625"/>
                  <a:gd name="connsiteY30" fmla="*/ 245564 h 923925"/>
                  <a:gd name="connsiteX31" fmla="*/ 390228 w 809625"/>
                  <a:gd name="connsiteY31" fmla="*/ 265214 h 923925"/>
                  <a:gd name="connsiteX32" fmla="*/ 264319 w 809625"/>
                  <a:gd name="connsiteY32" fmla="*/ 407194 h 923925"/>
                  <a:gd name="connsiteX33" fmla="*/ 270569 w 809625"/>
                  <a:gd name="connsiteY33" fmla="*/ 449180 h 923925"/>
                  <a:gd name="connsiteX34" fmla="*/ 258366 w 809625"/>
                  <a:gd name="connsiteY34" fmla="*/ 474421 h 923925"/>
                  <a:gd name="connsiteX35" fmla="*/ 234256 w 809625"/>
                  <a:gd name="connsiteY35" fmla="*/ 460134 h 923925"/>
                  <a:gd name="connsiteX36" fmla="*/ 226219 w 809625"/>
                  <a:gd name="connsiteY36" fmla="*/ 407194 h 923925"/>
                  <a:gd name="connsiteX37" fmla="*/ 386060 w 809625"/>
                  <a:gd name="connsiteY37" fmla="*/ 227409 h 923925"/>
                  <a:gd name="connsiteX38" fmla="*/ 26194 w 809625"/>
                  <a:gd name="connsiteY38" fmla="*/ 388144 h 923925"/>
                  <a:gd name="connsiteX39" fmla="*/ 7144 w 809625"/>
                  <a:gd name="connsiteY39" fmla="*/ 407194 h 923925"/>
                  <a:gd name="connsiteX40" fmla="*/ 26194 w 809625"/>
                  <a:gd name="connsiteY40" fmla="*/ 426244 h 923925"/>
                  <a:gd name="connsiteX41" fmla="*/ 102394 w 809625"/>
                  <a:gd name="connsiteY41" fmla="*/ 426244 h 923925"/>
                  <a:gd name="connsiteX42" fmla="*/ 121444 w 809625"/>
                  <a:gd name="connsiteY42" fmla="*/ 407194 h 923925"/>
                  <a:gd name="connsiteX43" fmla="*/ 102394 w 809625"/>
                  <a:gd name="connsiteY43" fmla="*/ 388144 h 923925"/>
                  <a:gd name="connsiteX44" fmla="*/ 26194 w 809625"/>
                  <a:gd name="connsiteY44" fmla="*/ 388144 h 923925"/>
                  <a:gd name="connsiteX45" fmla="*/ 711994 w 809625"/>
                  <a:gd name="connsiteY45" fmla="*/ 388144 h 923925"/>
                  <a:gd name="connsiteX46" fmla="*/ 692944 w 809625"/>
                  <a:gd name="connsiteY46" fmla="*/ 407194 h 923925"/>
                  <a:gd name="connsiteX47" fmla="*/ 711994 w 809625"/>
                  <a:gd name="connsiteY47" fmla="*/ 426244 h 923925"/>
                  <a:gd name="connsiteX48" fmla="*/ 788194 w 809625"/>
                  <a:gd name="connsiteY48" fmla="*/ 426244 h 923925"/>
                  <a:gd name="connsiteX49" fmla="*/ 807244 w 809625"/>
                  <a:gd name="connsiteY49" fmla="*/ 407194 h 923925"/>
                  <a:gd name="connsiteX50" fmla="*/ 788194 w 809625"/>
                  <a:gd name="connsiteY50" fmla="*/ 388144 h 923925"/>
                  <a:gd name="connsiteX51" fmla="*/ 711994 w 809625"/>
                  <a:gd name="connsiteY51" fmla="*/ 388144 h 923925"/>
                  <a:gd name="connsiteX52" fmla="*/ 302419 w 809625"/>
                  <a:gd name="connsiteY52" fmla="*/ 731025 h 923925"/>
                  <a:gd name="connsiteX53" fmla="*/ 302419 w 809625"/>
                  <a:gd name="connsiteY53" fmla="*/ 769125 h 923925"/>
                  <a:gd name="connsiteX54" fmla="*/ 511969 w 809625"/>
                  <a:gd name="connsiteY54" fmla="*/ 769125 h 923925"/>
                  <a:gd name="connsiteX55" fmla="*/ 511969 w 809625"/>
                  <a:gd name="connsiteY55" fmla="*/ 731025 h 923925"/>
                  <a:gd name="connsiteX56" fmla="*/ 302419 w 809625"/>
                  <a:gd name="connsiteY56" fmla="*/ 731025 h 923925"/>
                  <a:gd name="connsiteX57" fmla="*/ 302419 w 809625"/>
                  <a:gd name="connsiteY57" fmla="*/ 807225 h 923925"/>
                  <a:gd name="connsiteX58" fmla="*/ 302419 w 809625"/>
                  <a:gd name="connsiteY58" fmla="*/ 826275 h 923925"/>
                  <a:gd name="connsiteX59" fmla="*/ 340519 w 809625"/>
                  <a:gd name="connsiteY59" fmla="*/ 864375 h 923925"/>
                  <a:gd name="connsiteX60" fmla="*/ 369094 w 809625"/>
                  <a:gd name="connsiteY60" fmla="*/ 864375 h 923925"/>
                  <a:gd name="connsiteX61" fmla="*/ 369094 w 809625"/>
                  <a:gd name="connsiteY61" fmla="*/ 883425 h 923925"/>
                  <a:gd name="connsiteX62" fmla="*/ 407194 w 809625"/>
                  <a:gd name="connsiteY62" fmla="*/ 921525 h 923925"/>
                  <a:gd name="connsiteX63" fmla="*/ 445294 w 809625"/>
                  <a:gd name="connsiteY63" fmla="*/ 883425 h 923925"/>
                  <a:gd name="connsiteX64" fmla="*/ 445294 w 809625"/>
                  <a:gd name="connsiteY64" fmla="*/ 864375 h 923925"/>
                  <a:gd name="connsiteX65" fmla="*/ 473869 w 809625"/>
                  <a:gd name="connsiteY65" fmla="*/ 864375 h 923925"/>
                  <a:gd name="connsiteX66" fmla="*/ 511969 w 809625"/>
                  <a:gd name="connsiteY66" fmla="*/ 826275 h 923925"/>
                  <a:gd name="connsiteX67" fmla="*/ 511969 w 809625"/>
                  <a:gd name="connsiteY67" fmla="*/ 807225 h 923925"/>
                  <a:gd name="connsiteX68" fmla="*/ 302419 w 809625"/>
                  <a:gd name="connsiteY68" fmla="*/ 807225 h 9239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809625" h="923925">
                    <a:moveTo>
                      <a:pt x="407194" y="7144"/>
                    </a:moveTo>
                    <a:cubicBezTo>
                      <a:pt x="396672" y="7144"/>
                      <a:pt x="388144" y="15678"/>
                      <a:pt x="388144" y="26194"/>
                    </a:cubicBezTo>
                    <a:lnTo>
                      <a:pt x="388144" y="102394"/>
                    </a:lnTo>
                    <a:cubicBezTo>
                      <a:pt x="388144" y="112919"/>
                      <a:pt x="396672" y="121444"/>
                      <a:pt x="407194" y="121444"/>
                    </a:cubicBezTo>
                    <a:cubicBezTo>
                      <a:pt x="417715" y="121444"/>
                      <a:pt x="426244" y="112919"/>
                      <a:pt x="426244" y="102394"/>
                    </a:cubicBezTo>
                    <a:lnTo>
                      <a:pt x="426244" y="26194"/>
                    </a:lnTo>
                    <a:cubicBezTo>
                      <a:pt x="426244" y="15678"/>
                      <a:pt x="417715" y="7144"/>
                      <a:pt x="407194" y="7144"/>
                    </a:cubicBezTo>
                    <a:close/>
                    <a:moveTo>
                      <a:pt x="137815" y="118767"/>
                    </a:moveTo>
                    <a:cubicBezTo>
                      <a:pt x="132939" y="118767"/>
                      <a:pt x="128141" y="120701"/>
                      <a:pt x="124420" y="124425"/>
                    </a:cubicBezTo>
                    <a:cubicBezTo>
                      <a:pt x="116981" y="131864"/>
                      <a:pt x="116981" y="143770"/>
                      <a:pt x="124420" y="151209"/>
                    </a:cubicBezTo>
                    <a:lnTo>
                      <a:pt x="178297" y="205083"/>
                    </a:lnTo>
                    <a:cubicBezTo>
                      <a:pt x="185734" y="212522"/>
                      <a:pt x="197646" y="212522"/>
                      <a:pt x="205085" y="205083"/>
                    </a:cubicBezTo>
                    <a:cubicBezTo>
                      <a:pt x="212525" y="197644"/>
                      <a:pt x="212525" y="185738"/>
                      <a:pt x="205085" y="178298"/>
                    </a:cubicBezTo>
                    <a:lnTo>
                      <a:pt x="151209" y="124425"/>
                    </a:lnTo>
                    <a:cubicBezTo>
                      <a:pt x="147490" y="120701"/>
                      <a:pt x="142689" y="118767"/>
                      <a:pt x="137815" y="118767"/>
                    </a:cubicBezTo>
                    <a:close/>
                    <a:moveTo>
                      <a:pt x="676572" y="118767"/>
                    </a:moveTo>
                    <a:cubicBezTo>
                      <a:pt x="671698" y="118767"/>
                      <a:pt x="666899" y="120701"/>
                      <a:pt x="663178" y="124425"/>
                    </a:cubicBezTo>
                    <a:lnTo>
                      <a:pt x="609303" y="178298"/>
                    </a:lnTo>
                    <a:cubicBezTo>
                      <a:pt x="601863" y="185738"/>
                      <a:pt x="601863" y="197644"/>
                      <a:pt x="609303" y="205083"/>
                    </a:cubicBezTo>
                    <a:cubicBezTo>
                      <a:pt x="616742" y="212522"/>
                      <a:pt x="628653" y="212522"/>
                      <a:pt x="636091" y="205083"/>
                    </a:cubicBezTo>
                    <a:lnTo>
                      <a:pt x="689967" y="151209"/>
                    </a:lnTo>
                    <a:cubicBezTo>
                      <a:pt x="697406" y="143770"/>
                      <a:pt x="697406" y="131864"/>
                      <a:pt x="689967" y="124425"/>
                    </a:cubicBezTo>
                    <a:cubicBezTo>
                      <a:pt x="686247" y="120701"/>
                      <a:pt x="681449" y="118767"/>
                      <a:pt x="676572" y="118767"/>
                    </a:cubicBezTo>
                    <a:close/>
                    <a:moveTo>
                      <a:pt x="407194" y="178594"/>
                    </a:moveTo>
                    <a:cubicBezTo>
                      <a:pt x="291034" y="178594"/>
                      <a:pt x="178594" y="268719"/>
                      <a:pt x="178594" y="396183"/>
                    </a:cubicBezTo>
                    <a:cubicBezTo>
                      <a:pt x="178594" y="552145"/>
                      <a:pt x="288685" y="591864"/>
                      <a:pt x="301228" y="692925"/>
                    </a:cubicBezTo>
                    <a:lnTo>
                      <a:pt x="513159" y="692925"/>
                    </a:lnTo>
                    <a:cubicBezTo>
                      <a:pt x="525703" y="591864"/>
                      <a:pt x="635794" y="552145"/>
                      <a:pt x="635794" y="396183"/>
                    </a:cubicBezTo>
                    <a:cubicBezTo>
                      <a:pt x="635794" y="268719"/>
                      <a:pt x="523353" y="178594"/>
                      <a:pt x="407194" y="178594"/>
                    </a:cubicBezTo>
                    <a:close/>
                    <a:moveTo>
                      <a:pt x="386060" y="227409"/>
                    </a:moveTo>
                    <a:cubicBezTo>
                      <a:pt x="398475" y="226819"/>
                      <a:pt x="409004" y="233134"/>
                      <a:pt x="408682" y="245564"/>
                    </a:cubicBezTo>
                    <a:cubicBezTo>
                      <a:pt x="408996" y="255546"/>
                      <a:pt x="400201" y="264900"/>
                      <a:pt x="390228" y="265214"/>
                    </a:cubicBezTo>
                    <a:cubicBezTo>
                      <a:pt x="319169" y="273501"/>
                      <a:pt x="264319" y="333727"/>
                      <a:pt x="264319" y="407194"/>
                    </a:cubicBezTo>
                    <a:cubicBezTo>
                      <a:pt x="264319" y="421824"/>
                      <a:pt x="266492" y="435883"/>
                      <a:pt x="270569" y="449180"/>
                    </a:cubicBezTo>
                    <a:cubicBezTo>
                      <a:pt x="274538" y="458991"/>
                      <a:pt x="268464" y="471373"/>
                      <a:pt x="258366" y="474421"/>
                    </a:cubicBezTo>
                    <a:cubicBezTo>
                      <a:pt x="248267" y="477564"/>
                      <a:pt x="236387" y="470516"/>
                      <a:pt x="234256" y="460134"/>
                    </a:cubicBezTo>
                    <a:cubicBezTo>
                      <a:pt x="229089" y="443369"/>
                      <a:pt x="226219" y="425691"/>
                      <a:pt x="226219" y="407194"/>
                    </a:cubicBezTo>
                    <a:cubicBezTo>
                      <a:pt x="226219" y="314640"/>
                      <a:pt x="296129" y="237897"/>
                      <a:pt x="386060" y="227409"/>
                    </a:cubicBezTo>
                    <a:close/>
                    <a:moveTo>
                      <a:pt x="26194" y="388144"/>
                    </a:moveTo>
                    <a:cubicBezTo>
                      <a:pt x="15672" y="388144"/>
                      <a:pt x="7144" y="396678"/>
                      <a:pt x="7144" y="407194"/>
                    </a:cubicBezTo>
                    <a:cubicBezTo>
                      <a:pt x="7144" y="417719"/>
                      <a:pt x="15672" y="426244"/>
                      <a:pt x="26194" y="426244"/>
                    </a:cubicBezTo>
                    <a:lnTo>
                      <a:pt x="102394" y="426244"/>
                    </a:lnTo>
                    <a:cubicBezTo>
                      <a:pt x="112915" y="426244"/>
                      <a:pt x="121444" y="417719"/>
                      <a:pt x="121444" y="407194"/>
                    </a:cubicBezTo>
                    <a:cubicBezTo>
                      <a:pt x="121444" y="396678"/>
                      <a:pt x="112915" y="388144"/>
                      <a:pt x="102394" y="388144"/>
                    </a:cubicBezTo>
                    <a:lnTo>
                      <a:pt x="26194" y="388144"/>
                    </a:lnTo>
                    <a:close/>
                    <a:moveTo>
                      <a:pt x="711994" y="388144"/>
                    </a:moveTo>
                    <a:cubicBezTo>
                      <a:pt x="701472" y="388144"/>
                      <a:pt x="692944" y="396678"/>
                      <a:pt x="692944" y="407194"/>
                    </a:cubicBezTo>
                    <a:cubicBezTo>
                      <a:pt x="692944" y="417719"/>
                      <a:pt x="701472" y="426244"/>
                      <a:pt x="711994" y="426244"/>
                    </a:cubicBezTo>
                    <a:lnTo>
                      <a:pt x="788194" y="426244"/>
                    </a:lnTo>
                    <a:cubicBezTo>
                      <a:pt x="798715" y="426244"/>
                      <a:pt x="807244" y="417719"/>
                      <a:pt x="807244" y="407194"/>
                    </a:cubicBezTo>
                    <a:cubicBezTo>
                      <a:pt x="807244" y="396678"/>
                      <a:pt x="798715" y="388144"/>
                      <a:pt x="788194" y="388144"/>
                    </a:cubicBezTo>
                    <a:lnTo>
                      <a:pt x="711994" y="388144"/>
                    </a:lnTo>
                    <a:close/>
                    <a:moveTo>
                      <a:pt x="302419" y="731025"/>
                    </a:moveTo>
                    <a:lnTo>
                      <a:pt x="302419" y="769125"/>
                    </a:lnTo>
                    <a:lnTo>
                      <a:pt x="511969" y="769125"/>
                    </a:lnTo>
                    <a:lnTo>
                      <a:pt x="511969" y="731025"/>
                    </a:lnTo>
                    <a:lnTo>
                      <a:pt x="302419" y="731025"/>
                    </a:lnTo>
                    <a:close/>
                    <a:moveTo>
                      <a:pt x="302419" y="807225"/>
                    </a:moveTo>
                    <a:lnTo>
                      <a:pt x="302419" y="826275"/>
                    </a:lnTo>
                    <a:cubicBezTo>
                      <a:pt x="302419" y="848183"/>
                      <a:pt x="320416" y="864375"/>
                      <a:pt x="340519" y="864375"/>
                    </a:cubicBezTo>
                    <a:lnTo>
                      <a:pt x="369094" y="864375"/>
                    </a:lnTo>
                    <a:lnTo>
                      <a:pt x="369094" y="883425"/>
                    </a:lnTo>
                    <a:cubicBezTo>
                      <a:pt x="369094" y="904570"/>
                      <a:pt x="386086" y="921525"/>
                      <a:pt x="407194" y="921525"/>
                    </a:cubicBezTo>
                    <a:cubicBezTo>
                      <a:pt x="428301" y="921525"/>
                      <a:pt x="445294" y="904570"/>
                      <a:pt x="445294" y="883425"/>
                    </a:cubicBezTo>
                    <a:lnTo>
                      <a:pt x="445294" y="864375"/>
                    </a:lnTo>
                    <a:lnTo>
                      <a:pt x="473869" y="864375"/>
                    </a:lnTo>
                    <a:cubicBezTo>
                      <a:pt x="493971" y="864375"/>
                      <a:pt x="511969" y="848183"/>
                      <a:pt x="511969" y="826275"/>
                    </a:cubicBezTo>
                    <a:lnTo>
                      <a:pt x="511969" y="807225"/>
                    </a:lnTo>
                    <a:lnTo>
                      <a:pt x="302419" y="807225"/>
                    </a:ln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defTabSz="435743">
              <a:spcBef>
                <a:spcPct val="0"/>
              </a:spcBef>
              <a:spcAft>
                <a:spcPct val="35000"/>
              </a:spcAft>
            </a:pPr>
            <a:r>
              <a:rPr lang="en-US" sz="1800" dirty="0"/>
              <a:t>Discuss options for chatbots</a:t>
            </a:r>
          </a:p>
        </p:txBody>
      </p:sp>
      <p:grpSp>
        <p:nvGrpSpPr>
          <p:cNvPr id="41" name="Group 40" descr="Icon of chart with two gears on top">
            <a:extLst>
              <a:ext uri="{FF2B5EF4-FFF2-40B4-BE49-F238E27FC236}">
                <a16:creationId xmlns:a16="http://schemas.microsoft.com/office/drawing/2014/main" id="{E07F374F-E7D0-48D6-9A4B-0CB42C056037}"/>
              </a:ext>
            </a:extLst>
          </p:cNvPr>
          <p:cNvGrpSpPr/>
          <p:nvPr/>
        </p:nvGrpSpPr>
        <p:grpSpPr>
          <a:xfrm>
            <a:off x="3031668" y="2272218"/>
            <a:ext cx="702132" cy="702232"/>
            <a:chOff x="3031668" y="3077885"/>
            <a:chExt cx="702132" cy="702232"/>
          </a:xfrm>
        </p:grpSpPr>
        <p:grpSp>
          <p:nvGrpSpPr>
            <p:cNvPr id="42" name="Group 41">
              <a:extLst>
                <a:ext uri="{FF2B5EF4-FFF2-40B4-BE49-F238E27FC236}">
                  <a16:creationId xmlns:a16="http://schemas.microsoft.com/office/drawing/2014/main" id="{9B193BBE-C29E-43D4-9F25-1ECD7064DE34}"/>
                </a:ext>
                <a:ext uri="{C183D7F6-B498-43B3-948B-1728B52AA6E4}">
                  <adec:decorative xmlns:adec="http://schemas.microsoft.com/office/drawing/2017/decorative" val="1"/>
                </a:ext>
              </a:extLst>
            </p:cNvPr>
            <p:cNvGrpSpPr/>
            <p:nvPr/>
          </p:nvGrpSpPr>
          <p:grpSpPr>
            <a:xfrm>
              <a:off x="3031668" y="3077885"/>
              <a:ext cx="702132" cy="702232"/>
              <a:chOff x="7962901" y="3032919"/>
              <a:chExt cx="981074" cy="981076"/>
            </a:xfrm>
          </p:grpSpPr>
          <p:sp>
            <p:nvSpPr>
              <p:cNvPr id="55" name="Freeform 5">
                <a:extLst>
                  <a:ext uri="{FF2B5EF4-FFF2-40B4-BE49-F238E27FC236}">
                    <a16:creationId xmlns:a16="http://schemas.microsoft.com/office/drawing/2014/main" id="{C38D0AF8-061C-4F9F-9491-28BBF70A89E9}"/>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56" name="Freeform 6">
                <a:extLst>
                  <a:ext uri="{FF2B5EF4-FFF2-40B4-BE49-F238E27FC236}">
                    <a16:creationId xmlns:a16="http://schemas.microsoft.com/office/drawing/2014/main" id="{34FEA54E-4069-4201-BAA1-B8D61035BBB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46" name="Group 45" descr="Icon of chart with two gears on top">
              <a:extLst>
                <a:ext uri="{FF2B5EF4-FFF2-40B4-BE49-F238E27FC236}">
                  <a16:creationId xmlns:a16="http://schemas.microsoft.com/office/drawing/2014/main" id="{C45C6918-3B66-4690-97AF-743A813CE76D}"/>
                </a:ext>
              </a:extLst>
            </p:cNvPr>
            <p:cNvGrpSpPr/>
            <p:nvPr/>
          </p:nvGrpSpPr>
          <p:grpSpPr>
            <a:xfrm>
              <a:off x="3216754" y="3246121"/>
              <a:ext cx="331960" cy="365760"/>
              <a:chOff x="766599" y="759501"/>
              <a:chExt cx="331960" cy="365760"/>
            </a:xfrm>
          </p:grpSpPr>
          <p:sp>
            <p:nvSpPr>
              <p:cNvPr id="47" name="Freeform: Shape 46">
                <a:extLst>
                  <a:ext uri="{FF2B5EF4-FFF2-40B4-BE49-F238E27FC236}">
                    <a16:creationId xmlns:a16="http://schemas.microsoft.com/office/drawing/2014/main" id="{93A23C22-780E-4841-AA27-E79094914CB5}"/>
                  </a:ext>
                </a:extLst>
              </p:cNvPr>
              <p:cNvSpPr/>
              <p:nvPr/>
            </p:nvSpPr>
            <p:spPr>
              <a:xfrm>
                <a:off x="1027781" y="814823"/>
                <a:ext cx="70778" cy="310438"/>
              </a:xfrm>
              <a:custGeom>
                <a:avLst/>
                <a:gdLst>
                  <a:gd name="connsiteX0" fmla="*/ 0 w 80475"/>
                  <a:gd name="connsiteY0" fmla="*/ 0 h 423956"/>
                  <a:gd name="connsiteX1" fmla="*/ 80475 w 80475"/>
                  <a:gd name="connsiteY1" fmla="*/ 0 h 423956"/>
                  <a:gd name="connsiteX2" fmla="*/ 80475 w 80475"/>
                  <a:gd name="connsiteY2" fmla="*/ 423956 h 423956"/>
                  <a:gd name="connsiteX3" fmla="*/ 0 w 80475"/>
                  <a:gd name="connsiteY3" fmla="*/ 423956 h 423956"/>
                  <a:gd name="connsiteX4" fmla="*/ 0 w 80475"/>
                  <a:gd name="connsiteY4" fmla="*/ 0 h 423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75" h="423956">
                    <a:moveTo>
                      <a:pt x="0" y="0"/>
                    </a:moveTo>
                    <a:lnTo>
                      <a:pt x="80475" y="0"/>
                    </a:lnTo>
                    <a:lnTo>
                      <a:pt x="80475" y="423956"/>
                    </a:lnTo>
                    <a:lnTo>
                      <a:pt x="0" y="423956"/>
                    </a:lnTo>
                    <a:lnTo>
                      <a:pt x="0" y="0"/>
                    </a:ln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8" name="Freeform: Shape 47">
                <a:extLst>
                  <a:ext uri="{FF2B5EF4-FFF2-40B4-BE49-F238E27FC236}">
                    <a16:creationId xmlns:a16="http://schemas.microsoft.com/office/drawing/2014/main" id="{0E01A06A-8787-433D-A695-F4C804450CA9}"/>
                  </a:ext>
                </a:extLst>
              </p:cNvPr>
              <p:cNvSpPr/>
              <p:nvPr/>
            </p:nvSpPr>
            <p:spPr>
              <a:xfrm>
                <a:off x="941346" y="911938"/>
                <a:ext cx="70778" cy="213323"/>
              </a:xfrm>
              <a:custGeom>
                <a:avLst/>
                <a:gdLst>
                  <a:gd name="connsiteX0" fmla="*/ 0 w 96660"/>
                  <a:gd name="connsiteY0" fmla="*/ 0 h 291329"/>
                  <a:gd name="connsiteX1" fmla="*/ 96660 w 96660"/>
                  <a:gd name="connsiteY1" fmla="*/ 0 h 291329"/>
                  <a:gd name="connsiteX2" fmla="*/ 96660 w 96660"/>
                  <a:gd name="connsiteY2" fmla="*/ 291329 h 291329"/>
                  <a:gd name="connsiteX3" fmla="*/ 0 w 96660"/>
                  <a:gd name="connsiteY3" fmla="*/ 291329 h 291329"/>
                  <a:gd name="connsiteX4" fmla="*/ 0 w 96660"/>
                  <a:gd name="connsiteY4" fmla="*/ 0 h 29132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660" h="291329">
                    <a:moveTo>
                      <a:pt x="0" y="0"/>
                    </a:moveTo>
                    <a:lnTo>
                      <a:pt x="96660" y="0"/>
                    </a:lnTo>
                    <a:lnTo>
                      <a:pt x="96660" y="291329"/>
                    </a:lnTo>
                    <a:lnTo>
                      <a:pt x="0" y="291329"/>
                    </a:lnTo>
                    <a:lnTo>
                      <a:pt x="0" y="0"/>
                    </a:lnTo>
                    <a:close/>
                  </a:path>
                </a:pathLst>
              </a:custGeom>
              <a:solidFill>
                <a:schemeClr val="bg1">
                  <a:lumMod val="75000"/>
                </a:schemeClr>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49" name="Freeform: Shape 48">
                <a:extLst>
                  <a:ext uri="{FF2B5EF4-FFF2-40B4-BE49-F238E27FC236}">
                    <a16:creationId xmlns:a16="http://schemas.microsoft.com/office/drawing/2014/main" id="{96C5CE6D-D4E5-4386-A172-7C7BEB9E7BD6}"/>
                  </a:ext>
                </a:extLst>
              </p:cNvPr>
              <p:cNvSpPr/>
              <p:nvPr/>
            </p:nvSpPr>
            <p:spPr>
              <a:xfrm>
                <a:off x="854913" y="993141"/>
                <a:ext cx="70778" cy="132120"/>
              </a:xfrm>
              <a:custGeom>
                <a:avLst/>
                <a:gdLst>
                  <a:gd name="connsiteX0" fmla="*/ 0 w 96510"/>
                  <a:gd name="connsiteY0" fmla="*/ 0 h 180432"/>
                  <a:gd name="connsiteX1" fmla="*/ 96510 w 96510"/>
                  <a:gd name="connsiteY1" fmla="*/ 0 h 180432"/>
                  <a:gd name="connsiteX2" fmla="*/ 96510 w 96510"/>
                  <a:gd name="connsiteY2" fmla="*/ 180432 h 180432"/>
                  <a:gd name="connsiteX3" fmla="*/ 0 w 96510"/>
                  <a:gd name="connsiteY3" fmla="*/ 180432 h 180432"/>
                  <a:gd name="connsiteX4" fmla="*/ 0 w 96510"/>
                  <a:gd name="connsiteY4" fmla="*/ 0 h 1804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6510" h="180432">
                    <a:moveTo>
                      <a:pt x="0" y="0"/>
                    </a:moveTo>
                    <a:lnTo>
                      <a:pt x="96510" y="0"/>
                    </a:lnTo>
                    <a:lnTo>
                      <a:pt x="96510" y="180432"/>
                    </a:lnTo>
                    <a:lnTo>
                      <a:pt x="0" y="180432"/>
                    </a:lnTo>
                    <a:lnTo>
                      <a:pt x="0" y="0"/>
                    </a:lnTo>
                    <a:close/>
                  </a:path>
                </a:pathLst>
              </a:custGeom>
              <a:solidFill>
                <a:schemeClr val="bg1">
                  <a:lumMod val="75000"/>
                </a:schemeClr>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0" name="Freeform: Shape 49">
                <a:extLst>
                  <a:ext uri="{FF2B5EF4-FFF2-40B4-BE49-F238E27FC236}">
                    <a16:creationId xmlns:a16="http://schemas.microsoft.com/office/drawing/2014/main" id="{AE55AD43-2FEC-426C-8D8D-F58307F290B2}"/>
                  </a:ext>
                </a:extLst>
              </p:cNvPr>
              <p:cNvSpPr/>
              <p:nvPr/>
            </p:nvSpPr>
            <p:spPr>
              <a:xfrm>
                <a:off x="768479" y="1017831"/>
                <a:ext cx="70778" cy="107430"/>
              </a:xfrm>
              <a:custGeom>
                <a:avLst/>
                <a:gdLst>
                  <a:gd name="connsiteX0" fmla="*/ 0 w 80475"/>
                  <a:gd name="connsiteY0" fmla="*/ 0 h 146714"/>
                  <a:gd name="connsiteX1" fmla="*/ 80475 w 80475"/>
                  <a:gd name="connsiteY1" fmla="*/ 0 h 146714"/>
                  <a:gd name="connsiteX2" fmla="*/ 80475 w 80475"/>
                  <a:gd name="connsiteY2" fmla="*/ 146714 h 146714"/>
                  <a:gd name="connsiteX3" fmla="*/ 0 w 80475"/>
                  <a:gd name="connsiteY3" fmla="*/ 146714 h 146714"/>
                  <a:gd name="connsiteX4" fmla="*/ 0 w 80475"/>
                  <a:gd name="connsiteY4" fmla="*/ 0 h 14671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0475" h="146714">
                    <a:moveTo>
                      <a:pt x="0" y="0"/>
                    </a:moveTo>
                    <a:lnTo>
                      <a:pt x="80475" y="0"/>
                    </a:lnTo>
                    <a:lnTo>
                      <a:pt x="80475" y="146714"/>
                    </a:lnTo>
                    <a:lnTo>
                      <a:pt x="0" y="146714"/>
                    </a:lnTo>
                    <a:lnTo>
                      <a:pt x="0" y="0"/>
                    </a:lnTo>
                    <a:close/>
                  </a:path>
                </a:pathLst>
              </a:custGeom>
              <a:solidFill>
                <a:schemeClr val="bg1">
                  <a:lumMod val="75000"/>
                </a:schemeClr>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1" name="Freeform: Shape 50">
                <a:extLst>
                  <a:ext uri="{FF2B5EF4-FFF2-40B4-BE49-F238E27FC236}">
                    <a16:creationId xmlns:a16="http://schemas.microsoft.com/office/drawing/2014/main" id="{3B1EF625-AABC-4645-BB50-041D00AE48A9}"/>
                  </a:ext>
                </a:extLst>
              </p:cNvPr>
              <p:cNvSpPr/>
              <p:nvPr/>
            </p:nvSpPr>
            <p:spPr>
              <a:xfrm>
                <a:off x="879295" y="759501"/>
                <a:ext cx="131781" cy="131711"/>
              </a:xfrm>
              <a:custGeom>
                <a:avLst/>
                <a:gdLst>
                  <a:gd name="connsiteX0" fmla="*/ 63562 w 179970"/>
                  <a:gd name="connsiteY0" fmla="*/ 171 h 179874"/>
                  <a:gd name="connsiteX1" fmla="*/ 68208 w 179970"/>
                  <a:gd name="connsiteY1" fmla="*/ 2119 h 179874"/>
                  <a:gd name="connsiteX2" fmla="*/ 77499 w 179970"/>
                  <a:gd name="connsiteY2" fmla="*/ 19353 h 179874"/>
                  <a:gd name="connsiteX3" fmla="*/ 82145 w 179970"/>
                  <a:gd name="connsiteY3" fmla="*/ 21750 h 179874"/>
                  <a:gd name="connsiteX4" fmla="*/ 97431 w 179970"/>
                  <a:gd name="connsiteY4" fmla="*/ 21750 h 179874"/>
                  <a:gd name="connsiteX5" fmla="*/ 102077 w 179970"/>
                  <a:gd name="connsiteY5" fmla="*/ 19353 h 179874"/>
                  <a:gd name="connsiteX6" fmla="*/ 111368 w 179970"/>
                  <a:gd name="connsiteY6" fmla="*/ 2119 h 179874"/>
                  <a:gd name="connsiteX7" fmla="*/ 116013 w 179970"/>
                  <a:gd name="connsiteY7" fmla="*/ 171 h 179874"/>
                  <a:gd name="connsiteX8" fmla="*/ 125605 w 179970"/>
                  <a:gd name="connsiteY8" fmla="*/ 3467 h 179874"/>
                  <a:gd name="connsiteX9" fmla="*/ 134746 w 179970"/>
                  <a:gd name="connsiteY9" fmla="*/ 7813 h 179874"/>
                  <a:gd name="connsiteX10" fmla="*/ 136694 w 179970"/>
                  <a:gd name="connsiteY10" fmla="*/ 12459 h 179874"/>
                  <a:gd name="connsiteX11" fmla="*/ 131000 w 179970"/>
                  <a:gd name="connsiteY11" fmla="*/ 31192 h 179874"/>
                  <a:gd name="connsiteX12" fmla="*/ 132648 w 179970"/>
                  <a:gd name="connsiteY12" fmla="*/ 36287 h 179874"/>
                  <a:gd name="connsiteX13" fmla="*/ 143438 w 179970"/>
                  <a:gd name="connsiteY13" fmla="*/ 47077 h 179874"/>
                  <a:gd name="connsiteX14" fmla="*/ 148533 w 179970"/>
                  <a:gd name="connsiteY14" fmla="*/ 48725 h 179874"/>
                  <a:gd name="connsiteX15" fmla="*/ 167266 w 179970"/>
                  <a:gd name="connsiteY15" fmla="*/ 43031 h 179874"/>
                  <a:gd name="connsiteX16" fmla="*/ 171911 w 179970"/>
                  <a:gd name="connsiteY16" fmla="*/ 44829 h 179874"/>
                  <a:gd name="connsiteX17" fmla="*/ 175059 w 179970"/>
                  <a:gd name="connsiteY17" fmla="*/ 50973 h 179874"/>
                  <a:gd name="connsiteX18" fmla="*/ 177456 w 179970"/>
                  <a:gd name="connsiteY18" fmla="*/ 56968 h 179874"/>
                  <a:gd name="connsiteX19" fmla="*/ 179704 w 179970"/>
                  <a:gd name="connsiteY19" fmla="*/ 63561 h 179874"/>
                  <a:gd name="connsiteX20" fmla="*/ 177756 w 179970"/>
                  <a:gd name="connsiteY20" fmla="*/ 68207 h 179874"/>
                  <a:gd name="connsiteX21" fmla="*/ 160522 w 179970"/>
                  <a:gd name="connsiteY21" fmla="*/ 77498 h 179874"/>
                  <a:gd name="connsiteX22" fmla="*/ 158274 w 179970"/>
                  <a:gd name="connsiteY22" fmla="*/ 82294 h 179874"/>
                  <a:gd name="connsiteX23" fmla="*/ 158274 w 179970"/>
                  <a:gd name="connsiteY23" fmla="*/ 97580 h 179874"/>
                  <a:gd name="connsiteX24" fmla="*/ 160672 w 179970"/>
                  <a:gd name="connsiteY24" fmla="*/ 102225 h 179874"/>
                  <a:gd name="connsiteX25" fmla="*/ 177906 w 179970"/>
                  <a:gd name="connsiteY25" fmla="*/ 111517 h 179874"/>
                  <a:gd name="connsiteX26" fmla="*/ 179854 w 179970"/>
                  <a:gd name="connsiteY26" fmla="*/ 116162 h 179874"/>
                  <a:gd name="connsiteX27" fmla="*/ 176557 w 179970"/>
                  <a:gd name="connsiteY27" fmla="*/ 125753 h 179874"/>
                  <a:gd name="connsiteX28" fmla="*/ 172211 w 179970"/>
                  <a:gd name="connsiteY28" fmla="*/ 134895 h 179874"/>
                  <a:gd name="connsiteX29" fmla="*/ 167566 w 179970"/>
                  <a:gd name="connsiteY29" fmla="*/ 136693 h 179874"/>
                  <a:gd name="connsiteX30" fmla="*/ 148833 w 179970"/>
                  <a:gd name="connsiteY30" fmla="*/ 130999 h 179874"/>
                  <a:gd name="connsiteX31" fmla="*/ 143738 w 179970"/>
                  <a:gd name="connsiteY31" fmla="*/ 132647 h 179874"/>
                  <a:gd name="connsiteX32" fmla="*/ 132948 w 179970"/>
                  <a:gd name="connsiteY32" fmla="*/ 143437 h 179874"/>
                  <a:gd name="connsiteX33" fmla="*/ 131299 w 179970"/>
                  <a:gd name="connsiteY33" fmla="*/ 148532 h 179874"/>
                  <a:gd name="connsiteX34" fmla="*/ 136994 w 179970"/>
                  <a:gd name="connsiteY34" fmla="*/ 167265 h 179874"/>
                  <a:gd name="connsiteX35" fmla="*/ 135196 w 179970"/>
                  <a:gd name="connsiteY35" fmla="*/ 171910 h 179874"/>
                  <a:gd name="connsiteX36" fmla="*/ 129051 w 179970"/>
                  <a:gd name="connsiteY36" fmla="*/ 175057 h 179874"/>
                  <a:gd name="connsiteX37" fmla="*/ 123057 w 179970"/>
                  <a:gd name="connsiteY37" fmla="*/ 177455 h 179874"/>
                  <a:gd name="connsiteX38" fmla="*/ 116463 w 179970"/>
                  <a:gd name="connsiteY38" fmla="*/ 179703 h 179874"/>
                  <a:gd name="connsiteX39" fmla="*/ 111818 w 179970"/>
                  <a:gd name="connsiteY39" fmla="*/ 177755 h 179874"/>
                  <a:gd name="connsiteX40" fmla="*/ 102526 w 179970"/>
                  <a:gd name="connsiteY40" fmla="*/ 160521 h 179874"/>
                  <a:gd name="connsiteX41" fmla="*/ 97880 w 179970"/>
                  <a:gd name="connsiteY41" fmla="*/ 158123 h 179874"/>
                  <a:gd name="connsiteX42" fmla="*/ 82595 w 179970"/>
                  <a:gd name="connsiteY42" fmla="*/ 158123 h 179874"/>
                  <a:gd name="connsiteX43" fmla="*/ 77799 w 179970"/>
                  <a:gd name="connsiteY43" fmla="*/ 160521 h 179874"/>
                  <a:gd name="connsiteX44" fmla="*/ 68508 w 179970"/>
                  <a:gd name="connsiteY44" fmla="*/ 177755 h 179874"/>
                  <a:gd name="connsiteX45" fmla="*/ 63862 w 179970"/>
                  <a:gd name="connsiteY45" fmla="*/ 179703 h 179874"/>
                  <a:gd name="connsiteX46" fmla="*/ 54271 w 179970"/>
                  <a:gd name="connsiteY46" fmla="*/ 176406 h 179874"/>
                  <a:gd name="connsiteX47" fmla="*/ 45130 w 179970"/>
                  <a:gd name="connsiteY47" fmla="*/ 172060 h 179874"/>
                  <a:gd name="connsiteX48" fmla="*/ 43331 w 179970"/>
                  <a:gd name="connsiteY48" fmla="*/ 167415 h 179874"/>
                  <a:gd name="connsiteX49" fmla="*/ 49026 w 179970"/>
                  <a:gd name="connsiteY49" fmla="*/ 148682 h 179874"/>
                  <a:gd name="connsiteX50" fmla="*/ 47377 w 179970"/>
                  <a:gd name="connsiteY50" fmla="*/ 143587 h 179874"/>
                  <a:gd name="connsiteX51" fmla="*/ 36588 w 179970"/>
                  <a:gd name="connsiteY51" fmla="*/ 132797 h 179874"/>
                  <a:gd name="connsiteX52" fmla="*/ 31492 w 179970"/>
                  <a:gd name="connsiteY52" fmla="*/ 131148 h 179874"/>
                  <a:gd name="connsiteX53" fmla="*/ 12760 w 179970"/>
                  <a:gd name="connsiteY53" fmla="*/ 136843 h 179874"/>
                  <a:gd name="connsiteX54" fmla="*/ 8114 w 179970"/>
                  <a:gd name="connsiteY54" fmla="*/ 135045 h 179874"/>
                  <a:gd name="connsiteX55" fmla="*/ 4967 w 179970"/>
                  <a:gd name="connsiteY55" fmla="*/ 128900 h 179874"/>
                  <a:gd name="connsiteX56" fmla="*/ 2419 w 179970"/>
                  <a:gd name="connsiteY56" fmla="*/ 122906 h 179874"/>
                  <a:gd name="connsiteX57" fmla="*/ 172 w 179970"/>
                  <a:gd name="connsiteY57" fmla="*/ 116312 h 179874"/>
                  <a:gd name="connsiteX58" fmla="*/ 2120 w 179970"/>
                  <a:gd name="connsiteY58" fmla="*/ 111667 h 179874"/>
                  <a:gd name="connsiteX59" fmla="*/ 19354 w 179970"/>
                  <a:gd name="connsiteY59" fmla="*/ 102375 h 179874"/>
                  <a:gd name="connsiteX60" fmla="*/ 21751 w 179970"/>
                  <a:gd name="connsiteY60" fmla="*/ 97580 h 179874"/>
                  <a:gd name="connsiteX61" fmla="*/ 21751 w 179970"/>
                  <a:gd name="connsiteY61" fmla="*/ 82294 h 179874"/>
                  <a:gd name="connsiteX62" fmla="*/ 19354 w 179970"/>
                  <a:gd name="connsiteY62" fmla="*/ 77648 h 179874"/>
                  <a:gd name="connsiteX63" fmla="*/ 2120 w 179970"/>
                  <a:gd name="connsiteY63" fmla="*/ 68357 h 179874"/>
                  <a:gd name="connsiteX64" fmla="*/ 172 w 179970"/>
                  <a:gd name="connsiteY64" fmla="*/ 63711 h 179874"/>
                  <a:gd name="connsiteX65" fmla="*/ 3468 w 179970"/>
                  <a:gd name="connsiteY65" fmla="*/ 54120 h 179874"/>
                  <a:gd name="connsiteX66" fmla="*/ 7814 w 179970"/>
                  <a:gd name="connsiteY66" fmla="*/ 44979 h 179874"/>
                  <a:gd name="connsiteX67" fmla="*/ 12460 w 179970"/>
                  <a:gd name="connsiteY67" fmla="*/ 43180 h 179874"/>
                  <a:gd name="connsiteX68" fmla="*/ 31193 w 179970"/>
                  <a:gd name="connsiteY68" fmla="*/ 48875 h 179874"/>
                  <a:gd name="connsiteX69" fmla="*/ 36288 w 179970"/>
                  <a:gd name="connsiteY69" fmla="*/ 47227 h 179874"/>
                  <a:gd name="connsiteX70" fmla="*/ 47078 w 179970"/>
                  <a:gd name="connsiteY70" fmla="*/ 36437 h 179874"/>
                  <a:gd name="connsiteX71" fmla="*/ 48726 w 179970"/>
                  <a:gd name="connsiteY71" fmla="*/ 31341 h 179874"/>
                  <a:gd name="connsiteX72" fmla="*/ 43032 w 179970"/>
                  <a:gd name="connsiteY72" fmla="*/ 12609 h 179874"/>
                  <a:gd name="connsiteX73" fmla="*/ 44830 w 179970"/>
                  <a:gd name="connsiteY73" fmla="*/ 7963 h 179874"/>
                  <a:gd name="connsiteX74" fmla="*/ 50974 w 179970"/>
                  <a:gd name="connsiteY74" fmla="*/ 4816 h 179874"/>
                  <a:gd name="connsiteX75" fmla="*/ 56969 w 179970"/>
                  <a:gd name="connsiteY75" fmla="*/ 2418 h 179874"/>
                  <a:gd name="connsiteX76" fmla="*/ 63562 w 179970"/>
                  <a:gd name="connsiteY76" fmla="*/ 171 h 179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79970" h="179874">
                    <a:moveTo>
                      <a:pt x="63562" y="171"/>
                    </a:moveTo>
                    <a:cubicBezTo>
                      <a:pt x="65361" y="-429"/>
                      <a:pt x="67309" y="620"/>
                      <a:pt x="68208" y="2119"/>
                    </a:cubicBezTo>
                    <a:lnTo>
                      <a:pt x="77499" y="19353"/>
                    </a:lnTo>
                    <a:cubicBezTo>
                      <a:pt x="78249" y="20851"/>
                      <a:pt x="80347" y="21900"/>
                      <a:pt x="82145" y="21750"/>
                    </a:cubicBezTo>
                    <a:cubicBezTo>
                      <a:pt x="87240" y="21151"/>
                      <a:pt x="92336" y="21151"/>
                      <a:pt x="97431" y="21750"/>
                    </a:cubicBezTo>
                    <a:cubicBezTo>
                      <a:pt x="99079" y="21900"/>
                      <a:pt x="101177" y="20851"/>
                      <a:pt x="102077" y="19353"/>
                    </a:cubicBezTo>
                    <a:lnTo>
                      <a:pt x="111368" y="2119"/>
                    </a:lnTo>
                    <a:cubicBezTo>
                      <a:pt x="112267" y="620"/>
                      <a:pt x="114365" y="-279"/>
                      <a:pt x="116013" y="171"/>
                    </a:cubicBezTo>
                    <a:cubicBezTo>
                      <a:pt x="119311" y="1070"/>
                      <a:pt x="122458" y="2119"/>
                      <a:pt x="125605" y="3467"/>
                    </a:cubicBezTo>
                    <a:cubicBezTo>
                      <a:pt x="128752" y="4666"/>
                      <a:pt x="131749" y="6165"/>
                      <a:pt x="134746" y="7813"/>
                    </a:cubicBezTo>
                    <a:cubicBezTo>
                      <a:pt x="136394" y="8563"/>
                      <a:pt x="137144" y="10811"/>
                      <a:pt x="136694" y="12459"/>
                    </a:cubicBezTo>
                    <a:lnTo>
                      <a:pt x="131000" y="31192"/>
                    </a:lnTo>
                    <a:cubicBezTo>
                      <a:pt x="130550" y="32990"/>
                      <a:pt x="131299" y="35238"/>
                      <a:pt x="132648" y="36287"/>
                    </a:cubicBezTo>
                    <a:cubicBezTo>
                      <a:pt x="136694" y="39584"/>
                      <a:pt x="140291" y="43180"/>
                      <a:pt x="143438" y="47077"/>
                    </a:cubicBezTo>
                    <a:cubicBezTo>
                      <a:pt x="144637" y="48426"/>
                      <a:pt x="146885" y="49175"/>
                      <a:pt x="148533" y="48725"/>
                    </a:cubicBezTo>
                    <a:lnTo>
                      <a:pt x="167266" y="43031"/>
                    </a:lnTo>
                    <a:cubicBezTo>
                      <a:pt x="168914" y="42431"/>
                      <a:pt x="171012" y="43330"/>
                      <a:pt x="171911" y="44829"/>
                    </a:cubicBezTo>
                    <a:cubicBezTo>
                      <a:pt x="173110" y="46777"/>
                      <a:pt x="174159" y="48875"/>
                      <a:pt x="175059" y="50973"/>
                    </a:cubicBezTo>
                    <a:cubicBezTo>
                      <a:pt x="175658" y="52622"/>
                      <a:pt x="176857" y="55319"/>
                      <a:pt x="177456" y="56968"/>
                    </a:cubicBezTo>
                    <a:cubicBezTo>
                      <a:pt x="178355" y="59215"/>
                      <a:pt x="179105" y="61314"/>
                      <a:pt x="179704" y="63561"/>
                    </a:cubicBezTo>
                    <a:cubicBezTo>
                      <a:pt x="180304" y="65210"/>
                      <a:pt x="179404" y="67308"/>
                      <a:pt x="177756" y="68207"/>
                    </a:cubicBezTo>
                    <a:lnTo>
                      <a:pt x="160522" y="77498"/>
                    </a:lnTo>
                    <a:cubicBezTo>
                      <a:pt x="158874" y="78248"/>
                      <a:pt x="157825" y="80346"/>
                      <a:pt x="158274" y="82294"/>
                    </a:cubicBezTo>
                    <a:cubicBezTo>
                      <a:pt x="158874" y="87389"/>
                      <a:pt x="158874" y="92484"/>
                      <a:pt x="158274" y="97580"/>
                    </a:cubicBezTo>
                    <a:cubicBezTo>
                      <a:pt x="158124" y="99228"/>
                      <a:pt x="159173" y="101326"/>
                      <a:pt x="160672" y="102225"/>
                    </a:cubicBezTo>
                    <a:lnTo>
                      <a:pt x="177906" y="111517"/>
                    </a:lnTo>
                    <a:cubicBezTo>
                      <a:pt x="179404" y="112416"/>
                      <a:pt x="180304" y="114514"/>
                      <a:pt x="179854" y="116162"/>
                    </a:cubicBezTo>
                    <a:cubicBezTo>
                      <a:pt x="178955" y="119459"/>
                      <a:pt x="177906" y="122606"/>
                      <a:pt x="176557" y="125753"/>
                    </a:cubicBezTo>
                    <a:cubicBezTo>
                      <a:pt x="175358" y="128900"/>
                      <a:pt x="173860" y="131898"/>
                      <a:pt x="172211" y="134895"/>
                    </a:cubicBezTo>
                    <a:cubicBezTo>
                      <a:pt x="171462" y="136393"/>
                      <a:pt x="169214" y="137143"/>
                      <a:pt x="167566" y="136693"/>
                    </a:cubicBezTo>
                    <a:lnTo>
                      <a:pt x="148833" y="130999"/>
                    </a:lnTo>
                    <a:cubicBezTo>
                      <a:pt x="147035" y="130549"/>
                      <a:pt x="144787" y="131298"/>
                      <a:pt x="143738" y="132647"/>
                    </a:cubicBezTo>
                    <a:cubicBezTo>
                      <a:pt x="140441" y="136693"/>
                      <a:pt x="136844" y="140290"/>
                      <a:pt x="132948" y="143437"/>
                    </a:cubicBezTo>
                    <a:cubicBezTo>
                      <a:pt x="131599" y="144636"/>
                      <a:pt x="130850" y="146884"/>
                      <a:pt x="131299" y="148532"/>
                    </a:cubicBezTo>
                    <a:lnTo>
                      <a:pt x="136994" y="167265"/>
                    </a:lnTo>
                    <a:cubicBezTo>
                      <a:pt x="137593" y="168913"/>
                      <a:pt x="136694" y="171011"/>
                      <a:pt x="135196" y="171910"/>
                    </a:cubicBezTo>
                    <a:cubicBezTo>
                      <a:pt x="133247" y="173109"/>
                      <a:pt x="131149" y="174158"/>
                      <a:pt x="129051" y="175057"/>
                    </a:cubicBezTo>
                    <a:cubicBezTo>
                      <a:pt x="127403" y="175657"/>
                      <a:pt x="124705" y="176856"/>
                      <a:pt x="123057" y="177455"/>
                    </a:cubicBezTo>
                    <a:cubicBezTo>
                      <a:pt x="120809" y="178354"/>
                      <a:pt x="118711" y="179104"/>
                      <a:pt x="116463" y="179703"/>
                    </a:cubicBezTo>
                    <a:cubicBezTo>
                      <a:pt x="114815" y="180303"/>
                      <a:pt x="112717" y="179254"/>
                      <a:pt x="111818" y="177755"/>
                    </a:cubicBezTo>
                    <a:lnTo>
                      <a:pt x="102526" y="160521"/>
                    </a:lnTo>
                    <a:cubicBezTo>
                      <a:pt x="101777" y="159022"/>
                      <a:pt x="99679" y="157973"/>
                      <a:pt x="97880" y="158123"/>
                    </a:cubicBezTo>
                    <a:cubicBezTo>
                      <a:pt x="92785" y="158723"/>
                      <a:pt x="87690" y="158723"/>
                      <a:pt x="82595" y="158123"/>
                    </a:cubicBezTo>
                    <a:cubicBezTo>
                      <a:pt x="80796" y="157973"/>
                      <a:pt x="78698" y="159022"/>
                      <a:pt x="77799" y="160521"/>
                    </a:cubicBezTo>
                    <a:lnTo>
                      <a:pt x="68508" y="177755"/>
                    </a:lnTo>
                    <a:cubicBezTo>
                      <a:pt x="67609" y="179254"/>
                      <a:pt x="65511" y="180153"/>
                      <a:pt x="63862" y="179703"/>
                    </a:cubicBezTo>
                    <a:cubicBezTo>
                      <a:pt x="60565" y="178804"/>
                      <a:pt x="57418" y="177755"/>
                      <a:pt x="54271" y="176406"/>
                    </a:cubicBezTo>
                    <a:cubicBezTo>
                      <a:pt x="51124" y="175207"/>
                      <a:pt x="48127" y="173709"/>
                      <a:pt x="45130" y="172060"/>
                    </a:cubicBezTo>
                    <a:cubicBezTo>
                      <a:pt x="43631" y="171311"/>
                      <a:pt x="42882" y="169063"/>
                      <a:pt x="43331" y="167415"/>
                    </a:cubicBezTo>
                    <a:lnTo>
                      <a:pt x="49026" y="148682"/>
                    </a:lnTo>
                    <a:cubicBezTo>
                      <a:pt x="49475" y="146884"/>
                      <a:pt x="48726" y="144636"/>
                      <a:pt x="47377" y="143587"/>
                    </a:cubicBezTo>
                    <a:cubicBezTo>
                      <a:pt x="43331" y="140290"/>
                      <a:pt x="39735" y="136693"/>
                      <a:pt x="36588" y="132797"/>
                    </a:cubicBezTo>
                    <a:cubicBezTo>
                      <a:pt x="35389" y="131448"/>
                      <a:pt x="33141" y="130699"/>
                      <a:pt x="31492" y="131148"/>
                    </a:cubicBezTo>
                    <a:lnTo>
                      <a:pt x="12760" y="136843"/>
                    </a:lnTo>
                    <a:cubicBezTo>
                      <a:pt x="11111" y="137443"/>
                      <a:pt x="9013" y="136543"/>
                      <a:pt x="8114" y="135045"/>
                    </a:cubicBezTo>
                    <a:cubicBezTo>
                      <a:pt x="6915" y="133097"/>
                      <a:pt x="5866" y="130999"/>
                      <a:pt x="4967" y="128900"/>
                    </a:cubicBezTo>
                    <a:cubicBezTo>
                      <a:pt x="4218" y="127252"/>
                      <a:pt x="3019" y="124555"/>
                      <a:pt x="2419" y="122906"/>
                    </a:cubicBezTo>
                    <a:cubicBezTo>
                      <a:pt x="1520" y="120658"/>
                      <a:pt x="771" y="118560"/>
                      <a:pt x="172" y="116312"/>
                    </a:cubicBezTo>
                    <a:cubicBezTo>
                      <a:pt x="-428" y="114664"/>
                      <a:pt x="621" y="112566"/>
                      <a:pt x="2120" y="111667"/>
                    </a:cubicBezTo>
                    <a:lnTo>
                      <a:pt x="19354" y="102375"/>
                    </a:lnTo>
                    <a:cubicBezTo>
                      <a:pt x="20852" y="101476"/>
                      <a:pt x="21901" y="99378"/>
                      <a:pt x="21751" y="97580"/>
                    </a:cubicBezTo>
                    <a:cubicBezTo>
                      <a:pt x="21152" y="92484"/>
                      <a:pt x="21152" y="87389"/>
                      <a:pt x="21751" y="82294"/>
                    </a:cubicBezTo>
                    <a:cubicBezTo>
                      <a:pt x="21901" y="80645"/>
                      <a:pt x="20852" y="78547"/>
                      <a:pt x="19354" y="77648"/>
                    </a:cubicBezTo>
                    <a:lnTo>
                      <a:pt x="2120" y="68357"/>
                    </a:lnTo>
                    <a:cubicBezTo>
                      <a:pt x="621" y="67458"/>
                      <a:pt x="-278" y="65360"/>
                      <a:pt x="172" y="63711"/>
                    </a:cubicBezTo>
                    <a:cubicBezTo>
                      <a:pt x="1071" y="60414"/>
                      <a:pt x="2120" y="57267"/>
                      <a:pt x="3468" y="54120"/>
                    </a:cubicBezTo>
                    <a:cubicBezTo>
                      <a:pt x="4667" y="50973"/>
                      <a:pt x="6166" y="47976"/>
                      <a:pt x="7814" y="44979"/>
                    </a:cubicBezTo>
                    <a:cubicBezTo>
                      <a:pt x="8564" y="43480"/>
                      <a:pt x="10812" y="42731"/>
                      <a:pt x="12460" y="43180"/>
                    </a:cubicBezTo>
                    <a:lnTo>
                      <a:pt x="31193" y="48875"/>
                    </a:lnTo>
                    <a:cubicBezTo>
                      <a:pt x="32991" y="49325"/>
                      <a:pt x="35239" y="48575"/>
                      <a:pt x="36288" y="47227"/>
                    </a:cubicBezTo>
                    <a:cubicBezTo>
                      <a:pt x="39585" y="43180"/>
                      <a:pt x="43181" y="39584"/>
                      <a:pt x="47078" y="36437"/>
                    </a:cubicBezTo>
                    <a:cubicBezTo>
                      <a:pt x="48427" y="35238"/>
                      <a:pt x="49176" y="32990"/>
                      <a:pt x="48726" y="31341"/>
                    </a:cubicBezTo>
                    <a:lnTo>
                      <a:pt x="43032" y="12609"/>
                    </a:lnTo>
                    <a:cubicBezTo>
                      <a:pt x="42432" y="10960"/>
                      <a:pt x="43331" y="8862"/>
                      <a:pt x="44830" y="7963"/>
                    </a:cubicBezTo>
                    <a:cubicBezTo>
                      <a:pt x="46778" y="6764"/>
                      <a:pt x="48876" y="5715"/>
                      <a:pt x="50974" y="4816"/>
                    </a:cubicBezTo>
                    <a:cubicBezTo>
                      <a:pt x="52623" y="4217"/>
                      <a:pt x="55320" y="3018"/>
                      <a:pt x="56969" y="2418"/>
                    </a:cubicBezTo>
                    <a:cubicBezTo>
                      <a:pt x="59216" y="1519"/>
                      <a:pt x="61315" y="770"/>
                      <a:pt x="63562" y="171"/>
                    </a:cubicBez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2" name="Freeform: Shape 51">
                <a:extLst>
                  <a:ext uri="{FF2B5EF4-FFF2-40B4-BE49-F238E27FC236}">
                    <a16:creationId xmlns:a16="http://schemas.microsoft.com/office/drawing/2014/main" id="{4E9E2788-73B0-4623-972A-225B9D6B4BCB}"/>
                  </a:ext>
                </a:extLst>
              </p:cNvPr>
              <p:cNvSpPr/>
              <p:nvPr/>
            </p:nvSpPr>
            <p:spPr>
              <a:xfrm>
                <a:off x="766599" y="856107"/>
                <a:ext cx="130286" cy="130246"/>
              </a:xfrm>
              <a:custGeom>
                <a:avLst/>
                <a:gdLst>
                  <a:gd name="connsiteX0" fmla="*/ 62963 w 177928"/>
                  <a:gd name="connsiteY0" fmla="*/ 117 h 177873"/>
                  <a:gd name="connsiteX1" fmla="*/ 67609 w 177928"/>
                  <a:gd name="connsiteY1" fmla="*/ 2065 h 177873"/>
                  <a:gd name="connsiteX2" fmla="*/ 76750 w 177928"/>
                  <a:gd name="connsiteY2" fmla="*/ 19149 h 177873"/>
                  <a:gd name="connsiteX3" fmla="*/ 81396 w 177928"/>
                  <a:gd name="connsiteY3" fmla="*/ 21547 h 177873"/>
                  <a:gd name="connsiteX4" fmla="*/ 96532 w 177928"/>
                  <a:gd name="connsiteY4" fmla="*/ 21547 h 177873"/>
                  <a:gd name="connsiteX5" fmla="*/ 101178 w 177928"/>
                  <a:gd name="connsiteY5" fmla="*/ 19149 h 177873"/>
                  <a:gd name="connsiteX6" fmla="*/ 110319 w 177928"/>
                  <a:gd name="connsiteY6" fmla="*/ 2065 h 177873"/>
                  <a:gd name="connsiteX7" fmla="*/ 114965 w 177928"/>
                  <a:gd name="connsiteY7" fmla="*/ 117 h 177873"/>
                  <a:gd name="connsiteX8" fmla="*/ 124406 w 177928"/>
                  <a:gd name="connsiteY8" fmla="*/ 3414 h 177873"/>
                  <a:gd name="connsiteX9" fmla="*/ 133398 w 177928"/>
                  <a:gd name="connsiteY9" fmla="*/ 7760 h 177873"/>
                  <a:gd name="connsiteX10" fmla="*/ 135196 w 177928"/>
                  <a:gd name="connsiteY10" fmla="*/ 12406 h 177873"/>
                  <a:gd name="connsiteX11" fmla="*/ 129651 w 177928"/>
                  <a:gd name="connsiteY11" fmla="*/ 30988 h 177873"/>
                  <a:gd name="connsiteX12" fmla="*/ 131300 w 177928"/>
                  <a:gd name="connsiteY12" fmla="*/ 35934 h 177873"/>
                  <a:gd name="connsiteX13" fmla="*/ 141940 w 177928"/>
                  <a:gd name="connsiteY13" fmla="*/ 46574 h 177873"/>
                  <a:gd name="connsiteX14" fmla="*/ 146885 w 177928"/>
                  <a:gd name="connsiteY14" fmla="*/ 48222 h 177873"/>
                  <a:gd name="connsiteX15" fmla="*/ 165468 w 177928"/>
                  <a:gd name="connsiteY15" fmla="*/ 42678 h 177873"/>
                  <a:gd name="connsiteX16" fmla="*/ 170114 w 177928"/>
                  <a:gd name="connsiteY16" fmla="*/ 44476 h 177873"/>
                  <a:gd name="connsiteX17" fmla="*/ 173261 w 177928"/>
                  <a:gd name="connsiteY17" fmla="*/ 50620 h 177873"/>
                  <a:gd name="connsiteX18" fmla="*/ 175658 w 177928"/>
                  <a:gd name="connsiteY18" fmla="*/ 56465 h 177873"/>
                  <a:gd name="connsiteX19" fmla="*/ 177757 w 177928"/>
                  <a:gd name="connsiteY19" fmla="*/ 62909 h 177873"/>
                  <a:gd name="connsiteX20" fmla="*/ 175808 w 177928"/>
                  <a:gd name="connsiteY20" fmla="*/ 67555 h 177873"/>
                  <a:gd name="connsiteX21" fmla="*/ 158724 w 177928"/>
                  <a:gd name="connsiteY21" fmla="*/ 76696 h 177873"/>
                  <a:gd name="connsiteX22" fmla="*/ 156177 w 177928"/>
                  <a:gd name="connsiteY22" fmla="*/ 81342 h 177873"/>
                  <a:gd name="connsiteX23" fmla="*/ 156177 w 177928"/>
                  <a:gd name="connsiteY23" fmla="*/ 96478 h 177873"/>
                  <a:gd name="connsiteX24" fmla="*/ 158574 w 177928"/>
                  <a:gd name="connsiteY24" fmla="*/ 101123 h 177873"/>
                  <a:gd name="connsiteX25" fmla="*/ 175658 w 177928"/>
                  <a:gd name="connsiteY25" fmla="*/ 110265 h 177873"/>
                  <a:gd name="connsiteX26" fmla="*/ 177607 w 177928"/>
                  <a:gd name="connsiteY26" fmla="*/ 114911 h 177873"/>
                  <a:gd name="connsiteX27" fmla="*/ 174310 w 177928"/>
                  <a:gd name="connsiteY27" fmla="*/ 124352 h 177873"/>
                  <a:gd name="connsiteX28" fmla="*/ 169964 w 177928"/>
                  <a:gd name="connsiteY28" fmla="*/ 133343 h 177873"/>
                  <a:gd name="connsiteX29" fmla="*/ 165318 w 177928"/>
                  <a:gd name="connsiteY29" fmla="*/ 135142 h 177873"/>
                  <a:gd name="connsiteX30" fmla="*/ 146735 w 177928"/>
                  <a:gd name="connsiteY30" fmla="*/ 129597 h 177873"/>
                  <a:gd name="connsiteX31" fmla="*/ 141790 w 177928"/>
                  <a:gd name="connsiteY31" fmla="*/ 131245 h 177873"/>
                  <a:gd name="connsiteX32" fmla="*/ 131150 w 177928"/>
                  <a:gd name="connsiteY32" fmla="*/ 141885 h 177873"/>
                  <a:gd name="connsiteX33" fmla="*/ 129501 w 177928"/>
                  <a:gd name="connsiteY33" fmla="*/ 146831 h 177873"/>
                  <a:gd name="connsiteX34" fmla="*/ 135046 w 177928"/>
                  <a:gd name="connsiteY34" fmla="*/ 165414 h 177873"/>
                  <a:gd name="connsiteX35" fmla="*/ 133248 w 177928"/>
                  <a:gd name="connsiteY35" fmla="*/ 170059 h 177873"/>
                  <a:gd name="connsiteX36" fmla="*/ 127104 w 177928"/>
                  <a:gd name="connsiteY36" fmla="*/ 173206 h 177873"/>
                  <a:gd name="connsiteX37" fmla="*/ 121259 w 177928"/>
                  <a:gd name="connsiteY37" fmla="*/ 175604 h 177873"/>
                  <a:gd name="connsiteX38" fmla="*/ 114815 w 177928"/>
                  <a:gd name="connsiteY38" fmla="*/ 177702 h 177873"/>
                  <a:gd name="connsiteX39" fmla="*/ 110169 w 177928"/>
                  <a:gd name="connsiteY39" fmla="*/ 175754 h 177873"/>
                  <a:gd name="connsiteX40" fmla="*/ 101028 w 177928"/>
                  <a:gd name="connsiteY40" fmla="*/ 158670 h 177873"/>
                  <a:gd name="connsiteX41" fmla="*/ 96382 w 177928"/>
                  <a:gd name="connsiteY41" fmla="*/ 156272 h 177873"/>
                  <a:gd name="connsiteX42" fmla="*/ 81246 w 177928"/>
                  <a:gd name="connsiteY42" fmla="*/ 156272 h 177873"/>
                  <a:gd name="connsiteX43" fmla="*/ 76601 w 177928"/>
                  <a:gd name="connsiteY43" fmla="*/ 158670 h 177873"/>
                  <a:gd name="connsiteX44" fmla="*/ 67459 w 177928"/>
                  <a:gd name="connsiteY44" fmla="*/ 175754 h 177873"/>
                  <a:gd name="connsiteX45" fmla="*/ 62813 w 177928"/>
                  <a:gd name="connsiteY45" fmla="*/ 177702 h 177873"/>
                  <a:gd name="connsiteX46" fmla="*/ 53372 w 177928"/>
                  <a:gd name="connsiteY46" fmla="*/ 174405 h 177873"/>
                  <a:gd name="connsiteX47" fmla="*/ 44380 w 177928"/>
                  <a:gd name="connsiteY47" fmla="*/ 170059 h 177873"/>
                  <a:gd name="connsiteX48" fmla="*/ 42582 w 177928"/>
                  <a:gd name="connsiteY48" fmla="*/ 165414 h 177873"/>
                  <a:gd name="connsiteX49" fmla="*/ 48127 w 177928"/>
                  <a:gd name="connsiteY49" fmla="*/ 146831 h 177873"/>
                  <a:gd name="connsiteX50" fmla="*/ 46478 w 177928"/>
                  <a:gd name="connsiteY50" fmla="*/ 141885 h 177873"/>
                  <a:gd name="connsiteX51" fmla="*/ 35838 w 177928"/>
                  <a:gd name="connsiteY51" fmla="*/ 131245 h 177873"/>
                  <a:gd name="connsiteX52" fmla="*/ 30893 w 177928"/>
                  <a:gd name="connsiteY52" fmla="*/ 129597 h 177873"/>
                  <a:gd name="connsiteX53" fmla="*/ 12310 w 177928"/>
                  <a:gd name="connsiteY53" fmla="*/ 135142 h 177873"/>
                  <a:gd name="connsiteX54" fmla="*/ 7665 w 177928"/>
                  <a:gd name="connsiteY54" fmla="*/ 133343 h 177873"/>
                  <a:gd name="connsiteX55" fmla="*/ 4667 w 177928"/>
                  <a:gd name="connsiteY55" fmla="*/ 127199 h 177873"/>
                  <a:gd name="connsiteX56" fmla="*/ 2270 w 177928"/>
                  <a:gd name="connsiteY56" fmla="*/ 121354 h 177873"/>
                  <a:gd name="connsiteX57" fmla="*/ 172 w 177928"/>
                  <a:gd name="connsiteY57" fmla="*/ 114911 h 177873"/>
                  <a:gd name="connsiteX58" fmla="*/ 2120 w 177928"/>
                  <a:gd name="connsiteY58" fmla="*/ 110265 h 177873"/>
                  <a:gd name="connsiteX59" fmla="*/ 19204 w 177928"/>
                  <a:gd name="connsiteY59" fmla="*/ 101123 h 177873"/>
                  <a:gd name="connsiteX60" fmla="*/ 21602 w 177928"/>
                  <a:gd name="connsiteY60" fmla="*/ 96478 h 177873"/>
                  <a:gd name="connsiteX61" fmla="*/ 21602 w 177928"/>
                  <a:gd name="connsiteY61" fmla="*/ 81342 h 177873"/>
                  <a:gd name="connsiteX62" fmla="*/ 19204 w 177928"/>
                  <a:gd name="connsiteY62" fmla="*/ 76696 h 177873"/>
                  <a:gd name="connsiteX63" fmla="*/ 2120 w 177928"/>
                  <a:gd name="connsiteY63" fmla="*/ 67555 h 177873"/>
                  <a:gd name="connsiteX64" fmla="*/ 172 w 177928"/>
                  <a:gd name="connsiteY64" fmla="*/ 62909 h 177873"/>
                  <a:gd name="connsiteX65" fmla="*/ 3468 w 177928"/>
                  <a:gd name="connsiteY65" fmla="*/ 53468 h 177873"/>
                  <a:gd name="connsiteX66" fmla="*/ 7814 w 177928"/>
                  <a:gd name="connsiteY66" fmla="*/ 44476 h 177873"/>
                  <a:gd name="connsiteX67" fmla="*/ 12460 w 177928"/>
                  <a:gd name="connsiteY67" fmla="*/ 42678 h 177873"/>
                  <a:gd name="connsiteX68" fmla="*/ 31043 w 177928"/>
                  <a:gd name="connsiteY68" fmla="*/ 48222 h 177873"/>
                  <a:gd name="connsiteX69" fmla="*/ 35988 w 177928"/>
                  <a:gd name="connsiteY69" fmla="*/ 46574 h 177873"/>
                  <a:gd name="connsiteX70" fmla="*/ 46628 w 177928"/>
                  <a:gd name="connsiteY70" fmla="*/ 35934 h 177873"/>
                  <a:gd name="connsiteX71" fmla="*/ 48277 w 177928"/>
                  <a:gd name="connsiteY71" fmla="*/ 30988 h 177873"/>
                  <a:gd name="connsiteX72" fmla="*/ 42732 w 177928"/>
                  <a:gd name="connsiteY72" fmla="*/ 12406 h 177873"/>
                  <a:gd name="connsiteX73" fmla="*/ 44530 w 177928"/>
                  <a:gd name="connsiteY73" fmla="*/ 7760 h 177873"/>
                  <a:gd name="connsiteX74" fmla="*/ 50675 w 177928"/>
                  <a:gd name="connsiteY74" fmla="*/ 4613 h 177873"/>
                  <a:gd name="connsiteX75" fmla="*/ 56519 w 177928"/>
                  <a:gd name="connsiteY75" fmla="*/ 2215 h 177873"/>
                  <a:gd name="connsiteX76" fmla="*/ 62963 w 177928"/>
                  <a:gd name="connsiteY76" fmla="*/ 117 h 1778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177928" h="177873">
                    <a:moveTo>
                      <a:pt x="62963" y="117"/>
                    </a:moveTo>
                    <a:cubicBezTo>
                      <a:pt x="64761" y="-333"/>
                      <a:pt x="66710" y="567"/>
                      <a:pt x="67609" y="2065"/>
                    </a:cubicBezTo>
                    <a:lnTo>
                      <a:pt x="76750" y="19149"/>
                    </a:lnTo>
                    <a:cubicBezTo>
                      <a:pt x="77500" y="20648"/>
                      <a:pt x="79598" y="21697"/>
                      <a:pt x="81396" y="21547"/>
                    </a:cubicBezTo>
                    <a:cubicBezTo>
                      <a:pt x="86341" y="20948"/>
                      <a:pt x="91437" y="20948"/>
                      <a:pt x="96532" y="21547"/>
                    </a:cubicBezTo>
                    <a:cubicBezTo>
                      <a:pt x="98181" y="21697"/>
                      <a:pt x="100279" y="20648"/>
                      <a:pt x="101178" y="19149"/>
                    </a:cubicBezTo>
                    <a:lnTo>
                      <a:pt x="110319" y="2065"/>
                    </a:lnTo>
                    <a:cubicBezTo>
                      <a:pt x="111218" y="567"/>
                      <a:pt x="113316" y="-333"/>
                      <a:pt x="114965" y="117"/>
                    </a:cubicBezTo>
                    <a:cubicBezTo>
                      <a:pt x="118112" y="1016"/>
                      <a:pt x="121259" y="2065"/>
                      <a:pt x="124406" y="3414"/>
                    </a:cubicBezTo>
                    <a:cubicBezTo>
                      <a:pt x="127403" y="4763"/>
                      <a:pt x="130550" y="6112"/>
                      <a:pt x="133398" y="7760"/>
                    </a:cubicBezTo>
                    <a:cubicBezTo>
                      <a:pt x="134896" y="8659"/>
                      <a:pt x="135646" y="10757"/>
                      <a:pt x="135196" y="12406"/>
                    </a:cubicBezTo>
                    <a:lnTo>
                      <a:pt x="129651" y="30988"/>
                    </a:lnTo>
                    <a:cubicBezTo>
                      <a:pt x="129202" y="32637"/>
                      <a:pt x="129951" y="34885"/>
                      <a:pt x="131300" y="35934"/>
                    </a:cubicBezTo>
                    <a:cubicBezTo>
                      <a:pt x="135196" y="39081"/>
                      <a:pt x="138793" y="42678"/>
                      <a:pt x="141940" y="46574"/>
                    </a:cubicBezTo>
                    <a:cubicBezTo>
                      <a:pt x="142989" y="47923"/>
                      <a:pt x="145237" y="48672"/>
                      <a:pt x="146885" y="48222"/>
                    </a:cubicBezTo>
                    <a:lnTo>
                      <a:pt x="165468" y="42678"/>
                    </a:lnTo>
                    <a:cubicBezTo>
                      <a:pt x="167116" y="42078"/>
                      <a:pt x="169215" y="42977"/>
                      <a:pt x="170114" y="44476"/>
                    </a:cubicBezTo>
                    <a:cubicBezTo>
                      <a:pt x="171313" y="46424"/>
                      <a:pt x="172362" y="48522"/>
                      <a:pt x="173261" y="50620"/>
                    </a:cubicBezTo>
                    <a:cubicBezTo>
                      <a:pt x="174010" y="52119"/>
                      <a:pt x="175059" y="54816"/>
                      <a:pt x="175658" y="56465"/>
                    </a:cubicBezTo>
                    <a:cubicBezTo>
                      <a:pt x="176408" y="58563"/>
                      <a:pt x="177157" y="60811"/>
                      <a:pt x="177757" y="62909"/>
                    </a:cubicBezTo>
                    <a:cubicBezTo>
                      <a:pt x="178356" y="64707"/>
                      <a:pt x="177307" y="66655"/>
                      <a:pt x="175808" y="67555"/>
                    </a:cubicBezTo>
                    <a:lnTo>
                      <a:pt x="158724" y="76696"/>
                    </a:lnTo>
                    <a:cubicBezTo>
                      <a:pt x="157076" y="77595"/>
                      <a:pt x="156027" y="79693"/>
                      <a:pt x="156177" y="81342"/>
                    </a:cubicBezTo>
                    <a:cubicBezTo>
                      <a:pt x="156776" y="86287"/>
                      <a:pt x="156776" y="91382"/>
                      <a:pt x="156177" y="96478"/>
                    </a:cubicBezTo>
                    <a:cubicBezTo>
                      <a:pt x="156027" y="98126"/>
                      <a:pt x="157076" y="100224"/>
                      <a:pt x="158574" y="101123"/>
                    </a:cubicBezTo>
                    <a:lnTo>
                      <a:pt x="175658" y="110265"/>
                    </a:lnTo>
                    <a:cubicBezTo>
                      <a:pt x="177157" y="111164"/>
                      <a:pt x="178056" y="113262"/>
                      <a:pt x="177607" y="114911"/>
                    </a:cubicBezTo>
                    <a:cubicBezTo>
                      <a:pt x="176708" y="118058"/>
                      <a:pt x="175658" y="121205"/>
                      <a:pt x="174310" y="124352"/>
                    </a:cubicBezTo>
                    <a:cubicBezTo>
                      <a:pt x="172961" y="127349"/>
                      <a:pt x="171612" y="130496"/>
                      <a:pt x="169964" y="133343"/>
                    </a:cubicBezTo>
                    <a:cubicBezTo>
                      <a:pt x="169065" y="134842"/>
                      <a:pt x="166967" y="135591"/>
                      <a:pt x="165318" y="135142"/>
                    </a:cubicBezTo>
                    <a:lnTo>
                      <a:pt x="146735" y="129597"/>
                    </a:lnTo>
                    <a:cubicBezTo>
                      <a:pt x="145087" y="129147"/>
                      <a:pt x="142839" y="129897"/>
                      <a:pt x="141790" y="131245"/>
                    </a:cubicBezTo>
                    <a:cubicBezTo>
                      <a:pt x="138643" y="135142"/>
                      <a:pt x="135046" y="138738"/>
                      <a:pt x="131150" y="141885"/>
                    </a:cubicBezTo>
                    <a:cubicBezTo>
                      <a:pt x="129801" y="142934"/>
                      <a:pt x="129052" y="145182"/>
                      <a:pt x="129501" y="146831"/>
                    </a:cubicBezTo>
                    <a:lnTo>
                      <a:pt x="135046" y="165414"/>
                    </a:lnTo>
                    <a:cubicBezTo>
                      <a:pt x="135646" y="167062"/>
                      <a:pt x="134747" y="169160"/>
                      <a:pt x="133248" y="170059"/>
                    </a:cubicBezTo>
                    <a:cubicBezTo>
                      <a:pt x="131300" y="171258"/>
                      <a:pt x="129202" y="172307"/>
                      <a:pt x="127104" y="173206"/>
                    </a:cubicBezTo>
                    <a:cubicBezTo>
                      <a:pt x="125605" y="173956"/>
                      <a:pt x="122907" y="175005"/>
                      <a:pt x="121259" y="175604"/>
                    </a:cubicBezTo>
                    <a:cubicBezTo>
                      <a:pt x="119161" y="176353"/>
                      <a:pt x="117063" y="177103"/>
                      <a:pt x="114815" y="177702"/>
                    </a:cubicBezTo>
                    <a:cubicBezTo>
                      <a:pt x="113017" y="178302"/>
                      <a:pt x="111069" y="177253"/>
                      <a:pt x="110169" y="175754"/>
                    </a:cubicBezTo>
                    <a:lnTo>
                      <a:pt x="101028" y="158670"/>
                    </a:lnTo>
                    <a:cubicBezTo>
                      <a:pt x="100279" y="157171"/>
                      <a:pt x="98181" y="156122"/>
                      <a:pt x="96382" y="156272"/>
                    </a:cubicBezTo>
                    <a:cubicBezTo>
                      <a:pt x="91437" y="156872"/>
                      <a:pt x="86341" y="156872"/>
                      <a:pt x="81246" y="156272"/>
                    </a:cubicBezTo>
                    <a:cubicBezTo>
                      <a:pt x="79598" y="156122"/>
                      <a:pt x="77500" y="157171"/>
                      <a:pt x="76601" y="158670"/>
                    </a:cubicBezTo>
                    <a:lnTo>
                      <a:pt x="67459" y="175754"/>
                    </a:lnTo>
                    <a:cubicBezTo>
                      <a:pt x="66560" y="177253"/>
                      <a:pt x="64462" y="178152"/>
                      <a:pt x="62813" y="177702"/>
                    </a:cubicBezTo>
                    <a:cubicBezTo>
                      <a:pt x="59666" y="176803"/>
                      <a:pt x="56519" y="175754"/>
                      <a:pt x="53372" y="174405"/>
                    </a:cubicBezTo>
                    <a:cubicBezTo>
                      <a:pt x="50225" y="173057"/>
                      <a:pt x="47228" y="171708"/>
                      <a:pt x="44380" y="170059"/>
                    </a:cubicBezTo>
                    <a:cubicBezTo>
                      <a:pt x="42882" y="169160"/>
                      <a:pt x="42133" y="167062"/>
                      <a:pt x="42582" y="165414"/>
                    </a:cubicBezTo>
                    <a:lnTo>
                      <a:pt x="48127" y="146831"/>
                    </a:lnTo>
                    <a:cubicBezTo>
                      <a:pt x="48576" y="145182"/>
                      <a:pt x="47827" y="142934"/>
                      <a:pt x="46478" y="141885"/>
                    </a:cubicBezTo>
                    <a:cubicBezTo>
                      <a:pt x="42582" y="138738"/>
                      <a:pt x="38985" y="135142"/>
                      <a:pt x="35838" y="131245"/>
                    </a:cubicBezTo>
                    <a:cubicBezTo>
                      <a:pt x="34789" y="129897"/>
                      <a:pt x="32541" y="129147"/>
                      <a:pt x="30893" y="129597"/>
                    </a:cubicBezTo>
                    <a:lnTo>
                      <a:pt x="12310" y="135142"/>
                    </a:lnTo>
                    <a:cubicBezTo>
                      <a:pt x="10662" y="135741"/>
                      <a:pt x="8564" y="134842"/>
                      <a:pt x="7665" y="133343"/>
                    </a:cubicBezTo>
                    <a:cubicBezTo>
                      <a:pt x="6615" y="131395"/>
                      <a:pt x="5567" y="129297"/>
                      <a:pt x="4667" y="127199"/>
                    </a:cubicBezTo>
                    <a:cubicBezTo>
                      <a:pt x="3918" y="125701"/>
                      <a:pt x="2869" y="123003"/>
                      <a:pt x="2270" y="121354"/>
                    </a:cubicBezTo>
                    <a:cubicBezTo>
                      <a:pt x="1520" y="119256"/>
                      <a:pt x="771" y="117158"/>
                      <a:pt x="172" y="114911"/>
                    </a:cubicBezTo>
                    <a:cubicBezTo>
                      <a:pt x="-428" y="113112"/>
                      <a:pt x="621" y="111164"/>
                      <a:pt x="2120" y="110265"/>
                    </a:cubicBezTo>
                    <a:lnTo>
                      <a:pt x="19204" y="101123"/>
                    </a:lnTo>
                    <a:cubicBezTo>
                      <a:pt x="20702" y="100374"/>
                      <a:pt x="21751" y="98276"/>
                      <a:pt x="21602" y="96478"/>
                    </a:cubicBezTo>
                    <a:cubicBezTo>
                      <a:pt x="21002" y="91532"/>
                      <a:pt x="21002" y="86437"/>
                      <a:pt x="21602" y="81342"/>
                    </a:cubicBezTo>
                    <a:cubicBezTo>
                      <a:pt x="21751" y="79693"/>
                      <a:pt x="20702" y="77595"/>
                      <a:pt x="19204" y="76696"/>
                    </a:cubicBezTo>
                    <a:lnTo>
                      <a:pt x="2120" y="67555"/>
                    </a:lnTo>
                    <a:cubicBezTo>
                      <a:pt x="621" y="66655"/>
                      <a:pt x="-278" y="64557"/>
                      <a:pt x="172" y="62909"/>
                    </a:cubicBezTo>
                    <a:cubicBezTo>
                      <a:pt x="1071" y="59762"/>
                      <a:pt x="2120" y="56465"/>
                      <a:pt x="3468" y="53468"/>
                    </a:cubicBezTo>
                    <a:cubicBezTo>
                      <a:pt x="4817" y="50470"/>
                      <a:pt x="6166" y="47323"/>
                      <a:pt x="7814" y="44476"/>
                    </a:cubicBezTo>
                    <a:cubicBezTo>
                      <a:pt x="8714" y="42977"/>
                      <a:pt x="10812" y="42228"/>
                      <a:pt x="12460" y="42678"/>
                    </a:cubicBezTo>
                    <a:lnTo>
                      <a:pt x="31043" y="48222"/>
                    </a:lnTo>
                    <a:cubicBezTo>
                      <a:pt x="32691" y="48672"/>
                      <a:pt x="34939" y="47923"/>
                      <a:pt x="35988" y="46574"/>
                    </a:cubicBezTo>
                    <a:cubicBezTo>
                      <a:pt x="39135" y="42678"/>
                      <a:pt x="42732" y="39081"/>
                      <a:pt x="46628" y="35934"/>
                    </a:cubicBezTo>
                    <a:cubicBezTo>
                      <a:pt x="47977" y="34885"/>
                      <a:pt x="48726" y="32637"/>
                      <a:pt x="48277" y="30988"/>
                    </a:cubicBezTo>
                    <a:lnTo>
                      <a:pt x="42732" y="12406"/>
                    </a:lnTo>
                    <a:cubicBezTo>
                      <a:pt x="42133" y="10757"/>
                      <a:pt x="43032" y="8659"/>
                      <a:pt x="44530" y="7760"/>
                    </a:cubicBezTo>
                    <a:cubicBezTo>
                      <a:pt x="46478" y="6561"/>
                      <a:pt x="48576" y="5512"/>
                      <a:pt x="50675" y="4613"/>
                    </a:cubicBezTo>
                    <a:cubicBezTo>
                      <a:pt x="52173" y="3864"/>
                      <a:pt x="54871" y="2815"/>
                      <a:pt x="56519" y="2215"/>
                    </a:cubicBezTo>
                    <a:cubicBezTo>
                      <a:pt x="58617" y="1466"/>
                      <a:pt x="60715" y="717"/>
                      <a:pt x="62963" y="117"/>
                    </a:cubicBezTo>
                    <a:close/>
                  </a:path>
                </a:pathLst>
              </a:custGeom>
              <a:solidFill>
                <a:schemeClr val="accent4"/>
              </a:solidFill>
              <a:ln w="9525"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3" name="Freeform: Shape 52">
                <a:extLst>
                  <a:ext uri="{FF2B5EF4-FFF2-40B4-BE49-F238E27FC236}">
                    <a16:creationId xmlns:a16="http://schemas.microsoft.com/office/drawing/2014/main" id="{1EF91C39-32B5-4ABE-862C-D7758EE9036D}"/>
                  </a:ext>
                </a:extLst>
              </p:cNvPr>
              <p:cNvSpPr/>
              <p:nvPr/>
            </p:nvSpPr>
            <p:spPr>
              <a:xfrm>
                <a:off x="800216" y="889889"/>
                <a:ext cx="62548" cy="62548"/>
              </a:xfrm>
              <a:custGeom>
                <a:avLst/>
                <a:gdLst>
                  <a:gd name="connsiteX0" fmla="*/ 516055 w 542925"/>
                  <a:gd name="connsiteY0" fmla="*/ 373310 h 542925"/>
                  <a:gd name="connsiteX1" fmla="*/ 170297 w 542925"/>
                  <a:gd name="connsiteY1" fmla="*/ 516185 h 542925"/>
                  <a:gd name="connsiteX2" fmla="*/ 27422 w 542925"/>
                  <a:gd name="connsiteY2" fmla="*/ 170427 h 542925"/>
                  <a:gd name="connsiteX3" fmla="*/ 373180 w 542925"/>
                  <a:gd name="connsiteY3" fmla="*/ 27552 h 542925"/>
                  <a:gd name="connsiteX4" fmla="*/ 516055 w 542925"/>
                  <a:gd name="connsiteY4" fmla="*/ 37331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542925">
                    <a:moveTo>
                      <a:pt x="516055" y="373310"/>
                    </a:moveTo>
                    <a:cubicBezTo>
                      <a:pt x="459857" y="508565"/>
                      <a:pt x="305552" y="572382"/>
                      <a:pt x="170297" y="516185"/>
                    </a:cubicBezTo>
                    <a:cubicBezTo>
                      <a:pt x="35995" y="459987"/>
                      <a:pt x="-28775" y="305682"/>
                      <a:pt x="27422" y="170427"/>
                    </a:cubicBezTo>
                    <a:cubicBezTo>
                      <a:pt x="83620" y="35172"/>
                      <a:pt x="237925" y="-28645"/>
                      <a:pt x="373180" y="27552"/>
                    </a:cubicBezTo>
                    <a:cubicBezTo>
                      <a:pt x="508435" y="83750"/>
                      <a:pt x="572252" y="239007"/>
                      <a:pt x="516055" y="373310"/>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54" name="Freeform: Shape 53">
                <a:extLst>
                  <a:ext uri="{FF2B5EF4-FFF2-40B4-BE49-F238E27FC236}">
                    <a16:creationId xmlns:a16="http://schemas.microsoft.com/office/drawing/2014/main" id="{4581B5AA-53B9-46D9-BD1F-6D0D435B4448}"/>
                  </a:ext>
                </a:extLst>
              </p:cNvPr>
              <p:cNvSpPr/>
              <p:nvPr/>
            </p:nvSpPr>
            <p:spPr>
              <a:xfrm>
                <a:off x="913622" y="793717"/>
                <a:ext cx="62548" cy="62548"/>
              </a:xfrm>
              <a:custGeom>
                <a:avLst/>
                <a:gdLst>
                  <a:gd name="connsiteX0" fmla="*/ 520380 w 542925"/>
                  <a:gd name="connsiteY0" fmla="*/ 375600 h 542925"/>
                  <a:gd name="connsiteX1" fmla="*/ 171766 w 542925"/>
                  <a:gd name="connsiteY1" fmla="*/ 520381 h 542925"/>
                  <a:gd name="connsiteX2" fmla="*/ 27938 w 542925"/>
                  <a:gd name="connsiteY2" fmla="*/ 171765 h 542925"/>
                  <a:gd name="connsiteX3" fmla="*/ 376553 w 542925"/>
                  <a:gd name="connsiteY3" fmla="*/ 27938 h 542925"/>
                  <a:gd name="connsiteX4" fmla="*/ 520380 w 542925"/>
                  <a:gd name="connsiteY4" fmla="*/ 375600 h 5429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42925" h="542925">
                    <a:moveTo>
                      <a:pt x="520380" y="375600"/>
                    </a:moveTo>
                    <a:cubicBezTo>
                      <a:pt x="464183" y="511808"/>
                      <a:pt x="307973" y="576578"/>
                      <a:pt x="171766" y="520381"/>
                    </a:cubicBezTo>
                    <a:cubicBezTo>
                      <a:pt x="35558" y="464183"/>
                      <a:pt x="-29212" y="307973"/>
                      <a:pt x="27938" y="171765"/>
                    </a:cubicBezTo>
                    <a:cubicBezTo>
                      <a:pt x="84136" y="35558"/>
                      <a:pt x="240346" y="-29212"/>
                      <a:pt x="376553" y="27938"/>
                    </a:cubicBezTo>
                    <a:cubicBezTo>
                      <a:pt x="511808" y="84135"/>
                      <a:pt x="576578" y="239393"/>
                      <a:pt x="520380" y="375600"/>
                    </a:cubicBez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Review key concepts and considerations for deploying Power Virtual Agents</a:t>
            </a:r>
          </a:p>
        </p:txBody>
      </p:sp>
      <p:grpSp>
        <p:nvGrpSpPr>
          <p:cNvPr id="57" name="Group 56" descr="Icon of gear with wrench">
            <a:extLst>
              <a:ext uri="{FF2B5EF4-FFF2-40B4-BE49-F238E27FC236}">
                <a16:creationId xmlns:a16="http://schemas.microsoft.com/office/drawing/2014/main" id="{D4E2DB15-BBA7-453D-AEAD-D341F1893CEB}"/>
              </a:ext>
            </a:extLst>
          </p:cNvPr>
          <p:cNvGrpSpPr/>
          <p:nvPr/>
        </p:nvGrpSpPr>
        <p:grpSpPr>
          <a:xfrm>
            <a:off x="3031668" y="3498663"/>
            <a:ext cx="702132" cy="702232"/>
            <a:chOff x="3031668" y="4535768"/>
            <a:chExt cx="702132" cy="702232"/>
          </a:xfrm>
        </p:grpSpPr>
        <p:grpSp>
          <p:nvGrpSpPr>
            <p:cNvPr id="58" name="Group 57">
              <a:extLst>
                <a:ext uri="{FF2B5EF4-FFF2-40B4-BE49-F238E27FC236}">
                  <a16:creationId xmlns:a16="http://schemas.microsoft.com/office/drawing/2014/main" id="{8974EA8D-DE74-48FE-AD5C-244724E3C1BA}"/>
                </a:ext>
                <a:ext uri="{C183D7F6-B498-43B3-948B-1728B52AA6E4}">
                  <adec:decorative xmlns:adec="http://schemas.microsoft.com/office/drawing/2017/decorative" val="1"/>
                </a:ext>
              </a:extLst>
            </p:cNvPr>
            <p:cNvGrpSpPr/>
            <p:nvPr/>
          </p:nvGrpSpPr>
          <p:grpSpPr>
            <a:xfrm>
              <a:off x="3031668" y="4535768"/>
              <a:ext cx="702132" cy="702232"/>
              <a:chOff x="7962901" y="3032919"/>
              <a:chExt cx="981074" cy="981076"/>
            </a:xfrm>
          </p:grpSpPr>
          <p:sp>
            <p:nvSpPr>
              <p:cNvPr id="62" name="Freeform 5">
                <a:extLst>
                  <a:ext uri="{FF2B5EF4-FFF2-40B4-BE49-F238E27FC236}">
                    <a16:creationId xmlns:a16="http://schemas.microsoft.com/office/drawing/2014/main" id="{5006225B-4396-4525-AB55-9913674500E5}"/>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63" name="Freeform 6">
                <a:extLst>
                  <a:ext uri="{FF2B5EF4-FFF2-40B4-BE49-F238E27FC236}">
                    <a16:creationId xmlns:a16="http://schemas.microsoft.com/office/drawing/2014/main" id="{AB3EFC98-34E6-4B81-BA39-77E612CE99DB}"/>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59" name="Group 58" descr="Icon of gear with wrench">
              <a:extLst>
                <a:ext uri="{FF2B5EF4-FFF2-40B4-BE49-F238E27FC236}">
                  <a16:creationId xmlns:a16="http://schemas.microsoft.com/office/drawing/2014/main" id="{550D663C-F835-4153-9D29-85F77C2A62D9}"/>
                </a:ext>
              </a:extLst>
            </p:cNvPr>
            <p:cNvGrpSpPr>
              <a:grpSpLocks noChangeAspect="1"/>
            </p:cNvGrpSpPr>
            <p:nvPr/>
          </p:nvGrpSpPr>
          <p:grpSpPr>
            <a:xfrm>
              <a:off x="3184901" y="4689371"/>
              <a:ext cx="395667" cy="395027"/>
              <a:chOff x="7864722" y="585318"/>
              <a:chExt cx="682910" cy="681808"/>
            </a:xfrm>
            <a:solidFill>
              <a:srgbClr val="3C3C41"/>
            </a:solidFill>
          </p:grpSpPr>
          <p:sp>
            <p:nvSpPr>
              <p:cNvPr id="60" name="Freeform: Shape 59">
                <a:extLst>
                  <a:ext uri="{FF2B5EF4-FFF2-40B4-BE49-F238E27FC236}">
                    <a16:creationId xmlns:a16="http://schemas.microsoft.com/office/drawing/2014/main" id="{870B8ADE-D418-4BBF-B78F-8F4E7D1E9ACA}"/>
                  </a:ext>
                </a:extLst>
              </p:cNvPr>
              <p:cNvSpPr/>
              <p:nvPr/>
            </p:nvSpPr>
            <p:spPr>
              <a:xfrm>
                <a:off x="7864722" y="585318"/>
                <a:ext cx="681808" cy="681808"/>
              </a:xfrm>
              <a:custGeom>
                <a:avLst/>
                <a:gdLst>
                  <a:gd name="connsiteX0" fmla="*/ 861249 w 974998"/>
                  <a:gd name="connsiteY0" fmla="*/ 420178 h 974998"/>
                  <a:gd name="connsiteX1" fmla="*/ 810177 w 974998"/>
                  <a:gd name="connsiteY1" fmla="*/ 299464 h 974998"/>
                  <a:gd name="connsiteX2" fmla="*/ 856606 w 974998"/>
                  <a:gd name="connsiteY2" fmla="*/ 201964 h 974998"/>
                  <a:gd name="connsiteX3" fmla="*/ 791606 w 974998"/>
                  <a:gd name="connsiteY3" fmla="*/ 136964 h 974998"/>
                  <a:gd name="connsiteX4" fmla="*/ 694106 w 974998"/>
                  <a:gd name="connsiteY4" fmla="*/ 183393 h 974998"/>
                  <a:gd name="connsiteX5" fmla="*/ 578035 w 974998"/>
                  <a:gd name="connsiteY5" fmla="*/ 136964 h 974998"/>
                  <a:gd name="connsiteX6" fmla="*/ 545535 w 974998"/>
                  <a:gd name="connsiteY6" fmla="*/ 34821 h 974998"/>
                  <a:gd name="connsiteX7" fmla="*/ 452678 w 974998"/>
                  <a:gd name="connsiteY7" fmla="*/ 34821 h 974998"/>
                  <a:gd name="connsiteX8" fmla="*/ 415535 w 974998"/>
                  <a:gd name="connsiteY8" fmla="*/ 136964 h 974998"/>
                  <a:gd name="connsiteX9" fmla="*/ 299464 w 974998"/>
                  <a:gd name="connsiteY9" fmla="*/ 188035 h 974998"/>
                  <a:gd name="connsiteX10" fmla="*/ 201964 w 974998"/>
                  <a:gd name="connsiteY10" fmla="*/ 141607 h 974998"/>
                  <a:gd name="connsiteX11" fmla="*/ 136964 w 974998"/>
                  <a:gd name="connsiteY11" fmla="*/ 201964 h 974998"/>
                  <a:gd name="connsiteX12" fmla="*/ 183393 w 974998"/>
                  <a:gd name="connsiteY12" fmla="*/ 299464 h 974998"/>
                  <a:gd name="connsiteX13" fmla="*/ 136964 w 974998"/>
                  <a:gd name="connsiteY13" fmla="*/ 415535 h 974998"/>
                  <a:gd name="connsiteX14" fmla="*/ 34821 w 974998"/>
                  <a:gd name="connsiteY14" fmla="*/ 452678 h 974998"/>
                  <a:gd name="connsiteX15" fmla="*/ 34821 w 974998"/>
                  <a:gd name="connsiteY15" fmla="*/ 545535 h 974998"/>
                  <a:gd name="connsiteX16" fmla="*/ 136964 w 974998"/>
                  <a:gd name="connsiteY16" fmla="*/ 582678 h 974998"/>
                  <a:gd name="connsiteX17" fmla="*/ 183393 w 974998"/>
                  <a:gd name="connsiteY17" fmla="*/ 698749 h 974998"/>
                  <a:gd name="connsiteX18" fmla="*/ 136964 w 974998"/>
                  <a:gd name="connsiteY18" fmla="*/ 796249 h 974998"/>
                  <a:gd name="connsiteX19" fmla="*/ 201964 w 974998"/>
                  <a:gd name="connsiteY19" fmla="*/ 861249 h 974998"/>
                  <a:gd name="connsiteX20" fmla="*/ 299464 w 974998"/>
                  <a:gd name="connsiteY20" fmla="*/ 814820 h 974998"/>
                  <a:gd name="connsiteX21" fmla="*/ 415535 w 974998"/>
                  <a:gd name="connsiteY21" fmla="*/ 865892 h 974998"/>
                  <a:gd name="connsiteX22" fmla="*/ 452678 w 974998"/>
                  <a:gd name="connsiteY22" fmla="*/ 963391 h 974998"/>
                  <a:gd name="connsiteX23" fmla="*/ 545535 w 974998"/>
                  <a:gd name="connsiteY23" fmla="*/ 963391 h 974998"/>
                  <a:gd name="connsiteX24" fmla="*/ 582678 w 974998"/>
                  <a:gd name="connsiteY24" fmla="*/ 861249 h 974998"/>
                  <a:gd name="connsiteX25" fmla="*/ 629106 w 974998"/>
                  <a:gd name="connsiteY25" fmla="*/ 847320 h 974998"/>
                  <a:gd name="connsiteX26" fmla="*/ 554821 w 974998"/>
                  <a:gd name="connsiteY26" fmla="*/ 773035 h 974998"/>
                  <a:gd name="connsiteX27" fmla="*/ 220535 w 974998"/>
                  <a:gd name="connsiteY27" fmla="*/ 499106 h 974998"/>
                  <a:gd name="connsiteX28" fmla="*/ 499106 w 974998"/>
                  <a:gd name="connsiteY28" fmla="*/ 220535 h 974998"/>
                  <a:gd name="connsiteX29" fmla="*/ 773035 w 974998"/>
                  <a:gd name="connsiteY29" fmla="*/ 536249 h 974998"/>
                  <a:gd name="connsiteX30" fmla="*/ 851963 w 974998"/>
                  <a:gd name="connsiteY30" fmla="*/ 615178 h 974998"/>
                  <a:gd name="connsiteX31" fmla="*/ 861249 w 974998"/>
                  <a:gd name="connsiteY31" fmla="*/ 578035 h 974998"/>
                  <a:gd name="connsiteX32" fmla="*/ 963391 w 974998"/>
                  <a:gd name="connsiteY32" fmla="*/ 545535 h 974998"/>
                  <a:gd name="connsiteX33" fmla="*/ 963391 w 974998"/>
                  <a:gd name="connsiteY33" fmla="*/ 452678 h 974998"/>
                  <a:gd name="connsiteX34" fmla="*/ 861249 w 974998"/>
                  <a:gd name="connsiteY34" fmla="*/ 420178 h 974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974998" h="974998">
                    <a:moveTo>
                      <a:pt x="861249" y="420178"/>
                    </a:moveTo>
                    <a:cubicBezTo>
                      <a:pt x="851963" y="378392"/>
                      <a:pt x="833392" y="336607"/>
                      <a:pt x="810177" y="299464"/>
                    </a:cubicBezTo>
                    <a:lnTo>
                      <a:pt x="856606" y="201964"/>
                    </a:lnTo>
                    <a:lnTo>
                      <a:pt x="791606" y="136964"/>
                    </a:lnTo>
                    <a:lnTo>
                      <a:pt x="694106" y="183393"/>
                    </a:lnTo>
                    <a:cubicBezTo>
                      <a:pt x="656963" y="160178"/>
                      <a:pt x="619821" y="146250"/>
                      <a:pt x="578035" y="136964"/>
                    </a:cubicBezTo>
                    <a:lnTo>
                      <a:pt x="545535" y="34821"/>
                    </a:lnTo>
                    <a:lnTo>
                      <a:pt x="452678" y="34821"/>
                    </a:lnTo>
                    <a:lnTo>
                      <a:pt x="415535" y="136964"/>
                    </a:lnTo>
                    <a:cubicBezTo>
                      <a:pt x="373749" y="146250"/>
                      <a:pt x="336607" y="164821"/>
                      <a:pt x="299464" y="188035"/>
                    </a:cubicBezTo>
                    <a:lnTo>
                      <a:pt x="201964" y="141607"/>
                    </a:lnTo>
                    <a:lnTo>
                      <a:pt x="136964" y="201964"/>
                    </a:lnTo>
                    <a:lnTo>
                      <a:pt x="183393" y="299464"/>
                    </a:lnTo>
                    <a:cubicBezTo>
                      <a:pt x="160178" y="336607"/>
                      <a:pt x="146250" y="373749"/>
                      <a:pt x="136964" y="415535"/>
                    </a:cubicBezTo>
                    <a:lnTo>
                      <a:pt x="34821" y="452678"/>
                    </a:lnTo>
                    <a:lnTo>
                      <a:pt x="34821" y="545535"/>
                    </a:lnTo>
                    <a:lnTo>
                      <a:pt x="136964" y="582678"/>
                    </a:lnTo>
                    <a:cubicBezTo>
                      <a:pt x="146250" y="624463"/>
                      <a:pt x="164821" y="666249"/>
                      <a:pt x="183393" y="698749"/>
                    </a:cubicBezTo>
                    <a:lnTo>
                      <a:pt x="136964" y="796249"/>
                    </a:lnTo>
                    <a:lnTo>
                      <a:pt x="201964" y="861249"/>
                    </a:lnTo>
                    <a:lnTo>
                      <a:pt x="299464" y="814820"/>
                    </a:lnTo>
                    <a:cubicBezTo>
                      <a:pt x="336607" y="838034"/>
                      <a:pt x="373749" y="856606"/>
                      <a:pt x="415535" y="865892"/>
                    </a:cubicBezTo>
                    <a:lnTo>
                      <a:pt x="452678" y="963391"/>
                    </a:lnTo>
                    <a:lnTo>
                      <a:pt x="545535" y="963391"/>
                    </a:lnTo>
                    <a:lnTo>
                      <a:pt x="582678" y="861249"/>
                    </a:lnTo>
                    <a:cubicBezTo>
                      <a:pt x="596606" y="856606"/>
                      <a:pt x="615178" y="851963"/>
                      <a:pt x="629106" y="847320"/>
                    </a:cubicBezTo>
                    <a:lnTo>
                      <a:pt x="554821" y="773035"/>
                    </a:lnTo>
                    <a:cubicBezTo>
                      <a:pt x="378392" y="805535"/>
                      <a:pt x="220535" y="675535"/>
                      <a:pt x="220535" y="499106"/>
                    </a:cubicBezTo>
                    <a:cubicBezTo>
                      <a:pt x="220535" y="345892"/>
                      <a:pt x="345892" y="220535"/>
                      <a:pt x="499106" y="220535"/>
                    </a:cubicBezTo>
                    <a:cubicBezTo>
                      <a:pt x="670892" y="220535"/>
                      <a:pt x="800892" y="373749"/>
                      <a:pt x="773035" y="536249"/>
                    </a:cubicBezTo>
                    <a:lnTo>
                      <a:pt x="851963" y="615178"/>
                    </a:lnTo>
                    <a:cubicBezTo>
                      <a:pt x="856606" y="601249"/>
                      <a:pt x="861249" y="591963"/>
                      <a:pt x="861249" y="578035"/>
                    </a:cubicBezTo>
                    <a:lnTo>
                      <a:pt x="963391" y="545535"/>
                    </a:lnTo>
                    <a:lnTo>
                      <a:pt x="963391" y="452678"/>
                    </a:lnTo>
                    <a:lnTo>
                      <a:pt x="861249" y="420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61" name="Freeform: Shape 60">
                <a:extLst>
                  <a:ext uri="{FF2B5EF4-FFF2-40B4-BE49-F238E27FC236}">
                    <a16:creationId xmlns:a16="http://schemas.microsoft.com/office/drawing/2014/main" id="{AD731643-7FCB-42CB-AC4D-FB414FD608BD}"/>
                  </a:ext>
                </a:extLst>
              </p:cNvPr>
              <p:cNvSpPr/>
              <p:nvPr/>
            </p:nvSpPr>
            <p:spPr>
              <a:xfrm>
                <a:off x="8060626" y="775232"/>
                <a:ext cx="487006" cy="487006"/>
              </a:xfrm>
              <a:custGeom>
                <a:avLst/>
                <a:gdLst>
                  <a:gd name="connsiteX0" fmla="*/ 664671 w 696427"/>
                  <a:gd name="connsiteY0" fmla="*/ 571097 h 696427"/>
                  <a:gd name="connsiteX1" fmla="*/ 390743 w 696427"/>
                  <a:gd name="connsiteY1" fmla="*/ 297169 h 696427"/>
                  <a:gd name="connsiteX2" fmla="*/ 172529 w 696427"/>
                  <a:gd name="connsiteY2" fmla="*/ 41812 h 696427"/>
                  <a:gd name="connsiteX3" fmla="*/ 256100 w 696427"/>
                  <a:gd name="connsiteY3" fmla="*/ 125383 h 696427"/>
                  <a:gd name="connsiteX4" fmla="*/ 256100 w 696427"/>
                  <a:gd name="connsiteY4" fmla="*/ 255383 h 696427"/>
                  <a:gd name="connsiteX5" fmla="*/ 126101 w 696427"/>
                  <a:gd name="connsiteY5" fmla="*/ 255383 h 696427"/>
                  <a:gd name="connsiteX6" fmla="*/ 42529 w 696427"/>
                  <a:gd name="connsiteY6" fmla="*/ 176455 h 696427"/>
                  <a:gd name="connsiteX7" fmla="*/ 288600 w 696427"/>
                  <a:gd name="connsiteY7" fmla="*/ 394669 h 696427"/>
                  <a:gd name="connsiteX8" fmla="*/ 562529 w 696427"/>
                  <a:gd name="connsiteY8" fmla="*/ 668597 h 696427"/>
                  <a:gd name="connsiteX9" fmla="*/ 660028 w 696427"/>
                  <a:gd name="connsiteY9" fmla="*/ 668597 h 696427"/>
                  <a:gd name="connsiteX10" fmla="*/ 664671 w 696427"/>
                  <a:gd name="connsiteY10" fmla="*/ 571097 h 6964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96427" h="696427">
                    <a:moveTo>
                      <a:pt x="664671" y="571097"/>
                    </a:moveTo>
                    <a:lnTo>
                      <a:pt x="390743" y="297169"/>
                    </a:lnTo>
                    <a:cubicBezTo>
                      <a:pt x="455743" y="153240"/>
                      <a:pt x="321100" y="26"/>
                      <a:pt x="172529" y="41812"/>
                    </a:cubicBezTo>
                    <a:lnTo>
                      <a:pt x="256100" y="125383"/>
                    </a:lnTo>
                    <a:cubicBezTo>
                      <a:pt x="293243" y="162526"/>
                      <a:pt x="293243" y="222883"/>
                      <a:pt x="256100" y="255383"/>
                    </a:cubicBezTo>
                    <a:cubicBezTo>
                      <a:pt x="223601" y="292526"/>
                      <a:pt x="158601" y="292526"/>
                      <a:pt x="126101" y="255383"/>
                    </a:cubicBezTo>
                    <a:lnTo>
                      <a:pt x="42529" y="176455"/>
                    </a:lnTo>
                    <a:cubicBezTo>
                      <a:pt x="744" y="306455"/>
                      <a:pt x="135386" y="455026"/>
                      <a:pt x="288600" y="394669"/>
                    </a:cubicBezTo>
                    <a:lnTo>
                      <a:pt x="562529" y="668597"/>
                    </a:lnTo>
                    <a:cubicBezTo>
                      <a:pt x="590386" y="696454"/>
                      <a:pt x="632171" y="696454"/>
                      <a:pt x="660028" y="668597"/>
                    </a:cubicBezTo>
                    <a:cubicBezTo>
                      <a:pt x="687886" y="645383"/>
                      <a:pt x="687886" y="598954"/>
                      <a:pt x="664671" y="571097"/>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US" dirty="0"/>
              <a:t>Integrating Power Virtual Agents with other services</a:t>
            </a:r>
          </a:p>
        </p:txBody>
      </p:sp>
      <p:grpSp>
        <p:nvGrpSpPr>
          <p:cNvPr id="5" name="Group 4" descr="Icon of two hands shaking">
            <a:extLst>
              <a:ext uri="{FF2B5EF4-FFF2-40B4-BE49-F238E27FC236}">
                <a16:creationId xmlns:a16="http://schemas.microsoft.com/office/drawing/2014/main" id="{8F5FE4C5-0B09-4240-BE64-C2A54569C103}"/>
              </a:ext>
            </a:extLst>
          </p:cNvPr>
          <p:cNvGrpSpPr/>
          <p:nvPr/>
        </p:nvGrpSpPr>
        <p:grpSpPr>
          <a:xfrm>
            <a:off x="3031668" y="4725108"/>
            <a:ext cx="702132" cy="702232"/>
            <a:chOff x="3031668" y="5143984"/>
            <a:chExt cx="702132" cy="702232"/>
          </a:xfrm>
        </p:grpSpPr>
        <p:grpSp>
          <p:nvGrpSpPr>
            <p:cNvPr id="23" name="Group 22">
              <a:extLst>
                <a:ext uri="{FF2B5EF4-FFF2-40B4-BE49-F238E27FC236}">
                  <a16:creationId xmlns:a16="http://schemas.microsoft.com/office/drawing/2014/main" id="{2AF9C50B-95D7-4454-A6B2-31D6AA1AC270}"/>
                </a:ext>
                <a:ext uri="{C183D7F6-B498-43B3-948B-1728B52AA6E4}">
                  <adec:decorative xmlns:adec="http://schemas.microsoft.com/office/drawing/2017/decorative" val="1"/>
                </a:ext>
              </a:extLst>
            </p:cNvPr>
            <p:cNvGrpSpPr/>
            <p:nvPr/>
          </p:nvGrpSpPr>
          <p:grpSpPr>
            <a:xfrm>
              <a:off x="3031668" y="5143984"/>
              <a:ext cx="702132" cy="702232"/>
              <a:chOff x="7962901" y="3032919"/>
              <a:chExt cx="981074" cy="981076"/>
            </a:xfrm>
          </p:grpSpPr>
          <p:sp>
            <p:nvSpPr>
              <p:cNvPr id="25" name="Freeform 5">
                <a:extLst>
                  <a:ext uri="{FF2B5EF4-FFF2-40B4-BE49-F238E27FC236}">
                    <a16:creationId xmlns:a16="http://schemas.microsoft.com/office/drawing/2014/main" id="{176F770A-F08D-4439-952C-9F4034E2A163}"/>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26" name="Freeform 6">
                <a:extLst>
                  <a:ext uri="{FF2B5EF4-FFF2-40B4-BE49-F238E27FC236}">
                    <a16:creationId xmlns:a16="http://schemas.microsoft.com/office/drawing/2014/main" id="{B4A5B2AA-4B40-4633-8696-F894CB71F10E}"/>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64" name="Group 63" descr="Icon of two hands shaking">
              <a:extLst>
                <a:ext uri="{FF2B5EF4-FFF2-40B4-BE49-F238E27FC236}">
                  <a16:creationId xmlns:a16="http://schemas.microsoft.com/office/drawing/2014/main" id="{ADF0F04A-9A86-40D4-90FD-6336214A6106}"/>
                </a:ext>
              </a:extLst>
            </p:cNvPr>
            <p:cNvGrpSpPr>
              <a:grpSpLocks noChangeAspect="1"/>
            </p:cNvGrpSpPr>
            <p:nvPr/>
          </p:nvGrpSpPr>
          <p:grpSpPr>
            <a:xfrm>
              <a:off x="3135367" y="5347782"/>
              <a:ext cx="494734" cy="294636"/>
              <a:chOff x="4661769" y="1874245"/>
              <a:chExt cx="746640" cy="444656"/>
            </a:xfrm>
          </p:grpSpPr>
          <p:sp>
            <p:nvSpPr>
              <p:cNvPr id="65" name="Freeform: Shape 64">
                <a:extLst>
                  <a:ext uri="{FF2B5EF4-FFF2-40B4-BE49-F238E27FC236}">
                    <a16:creationId xmlns:a16="http://schemas.microsoft.com/office/drawing/2014/main" id="{EAC9A301-087D-499B-BC4F-139B444F5F3F}"/>
                  </a:ext>
                </a:extLst>
              </p:cNvPr>
              <p:cNvSpPr/>
              <p:nvPr/>
            </p:nvSpPr>
            <p:spPr>
              <a:xfrm>
                <a:off x="5230651" y="1874245"/>
                <a:ext cx="177758" cy="218860"/>
              </a:xfrm>
              <a:custGeom>
                <a:avLst/>
                <a:gdLst>
                  <a:gd name="connsiteX0" fmla="*/ 65858 w 177758"/>
                  <a:gd name="connsiteY0" fmla="*/ 388 h 218860"/>
                  <a:gd name="connsiteX1" fmla="*/ 77301 w 177758"/>
                  <a:gd name="connsiteY1" fmla="*/ 8640 h 218860"/>
                  <a:gd name="connsiteX2" fmla="*/ 175011 w 177758"/>
                  <a:gd name="connsiteY2" fmla="*/ 162686 h 218860"/>
                  <a:gd name="connsiteX3" fmla="*/ 169729 w 177758"/>
                  <a:gd name="connsiteY3" fmla="*/ 188214 h 218860"/>
                  <a:gd name="connsiteX4" fmla="*/ 126596 w 177758"/>
                  <a:gd name="connsiteY4" fmla="*/ 215502 h 218860"/>
                  <a:gd name="connsiteX5" fmla="*/ 101068 w 177758"/>
                  <a:gd name="connsiteY5" fmla="*/ 210221 h 218860"/>
                  <a:gd name="connsiteX6" fmla="*/ 3359 w 177758"/>
                  <a:gd name="connsiteY6" fmla="*/ 56174 h 218860"/>
                  <a:gd name="connsiteX7" fmla="*/ 8640 w 177758"/>
                  <a:gd name="connsiteY7" fmla="*/ 30647 h 218860"/>
                  <a:gd name="connsiteX8" fmla="*/ 51774 w 177758"/>
                  <a:gd name="connsiteY8" fmla="*/ 3358 h 218860"/>
                  <a:gd name="connsiteX9" fmla="*/ 65858 w 177758"/>
                  <a:gd name="connsiteY9" fmla="*/ 388 h 2188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7758" h="218860">
                    <a:moveTo>
                      <a:pt x="65858" y="388"/>
                    </a:moveTo>
                    <a:cubicBezTo>
                      <a:pt x="70479" y="1378"/>
                      <a:pt x="74661" y="4239"/>
                      <a:pt x="77301" y="8640"/>
                    </a:cubicBezTo>
                    <a:lnTo>
                      <a:pt x="175011" y="162686"/>
                    </a:lnTo>
                    <a:cubicBezTo>
                      <a:pt x="180292" y="171489"/>
                      <a:pt x="177651" y="182932"/>
                      <a:pt x="169729" y="188214"/>
                    </a:cubicBezTo>
                    <a:lnTo>
                      <a:pt x="126596" y="215502"/>
                    </a:lnTo>
                    <a:cubicBezTo>
                      <a:pt x="117793" y="221664"/>
                      <a:pt x="106350" y="219024"/>
                      <a:pt x="101068" y="210221"/>
                    </a:cubicBezTo>
                    <a:lnTo>
                      <a:pt x="3359" y="56174"/>
                    </a:lnTo>
                    <a:cubicBezTo>
                      <a:pt x="-2803" y="47372"/>
                      <a:pt x="-162" y="35928"/>
                      <a:pt x="8640" y="30647"/>
                    </a:cubicBezTo>
                    <a:lnTo>
                      <a:pt x="51774" y="3358"/>
                    </a:lnTo>
                    <a:cubicBezTo>
                      <a:pt x="56175" y="278"/>
                      <a:pt x="61237" y="-602"/>
                      <a:pt x="65858" y="388"/>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6" name="Freeform: Shape 65">
                <a:extLst>
                  <a:ext uri="{FF2B5EF4-FFF2-40B4-BE49-F238E27FC236}">
                    <a16:creationId xmlns:a16="http://schemas.microsoft.com/office/drawing/2014/main" id="{CBAFB761-525C-4FE2-98DB-8957AFC3678F}"/>
                  </a:ext>
                </a:extLst>
              </p:cNvPr>
              <p:cNvSpPr/>
              <p:nvPr/>
            </p:nvSpPr>
            <p:spPr>
              <a:xfrm>
                <a:off x="4661769" y="1881055"/>
                <a:ext cx="176230" cy="217564"/>
              </a:xfrm>
              <a:custGeom>
                <a:avLst/>
                <a:gdLst>
                  <a:gd name="connsiteX0" fmla="*/ 111863 w 176230"/>
                  <a:gd name="connsiteY0" fmla="*/ 510 h 217564"/>
                  <a:gd name="connsiteX1" fmla="*/ 125947 w 176230"/>
                  <a:gd name="connsiteY1" fmla="*/ 2710 h 217564"/>
                  <a:gd name="connsiteX2" fmla="*/ 168199 w 176230"/>
                  <a:gd name="connsiteY2" fmla="*/ 29118 h 217564"/>
                  <a:gd name="connsiteX3" fmla="*/ 173481 w 176230"/>
                  <a:gd name="connsiteY3" fmla="*/ 54646 h 217564"/>
                  <a:gd name="connsiteX4" fmla="*/ 76652 w 176230"/>
                  <a:gd name="connsiteY4" fmla="*/ 208692 h 217564"/>
                  <a:gd name="connsiteX5" fmla="*/ 51124 w 176230"/>
                  <a:gd name="connsiteY5" fmla="*/ 214854 h 217564"/>
                  <a:gd name="connsiteX6" fmla="*/ 8871 w 176230"/>
                  <a:gd name="connsiteY6" fmla="*/ 188446 h 217564"/>
                  <a:gd name="connsiteX7" fmla="*/ 2710 w 176230"/>
                  <a:gd name="connsiteY7" fmla="*/ 162919 h 217564"/>
                  <a:gd name="connsiteX8" fmla="*/ 100419 w 176230"/>
                  <a:gd name="connsiteY8" fmla="*/ 8872 h 217564"/>
                  <a:gd name="connsiteX9" fmla="*/ 111863 w 176230"/>
                  <a:gd name="connsiteY9" fmla="*/ 510 h 2175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76230" h="217564">
                    <a:moveTo>
                      <a:pt x="111863" y="510"/>
                    </a:moveTo>
                    <a:cubicBezTo>
                      <a:pt x="116484" y="-591"/>
                      <a:pt x="121545" y="70"/>
                      <a:pt x="125947" y="2710"/>
                    </a:cubicBezTo>
                    <a:lnTo>
                      <a:pt x="168199" y="29118"/>
                    </a:lnTo>
                    <a:cubicBezTo>
                      <a:pt x="176122" y="34400"/>
                      <a:pt x="178763" y="45843"/>
                      <a:pt x="173481" y="54646"/>
                    </a:cubicBezTo>
                    <a:lnTo>
                      <a:pt x="76652" y="208692"/>
                    </a:lnTo>
                    <a:cubicBezTo>
                      <a:pt x="71370" y="217495"/>
                      <a:pt x="59927" y="220136"/>
                      <a:pt x="51124" y="214854"/>
                    </a:cubicBezTo>
                    <a:lnTo>
                      <a:pt x="8871" y="188446"/>
                    </a:lnTo>
                    <a:cubicBezTo>
                      <a:pt x="69" y="183165"/>
                      <a:pt x="-2572" y="171721"/>
                      <a:pt x="2710" y="162919"/>
                    </a:cubicBezTo>
                    <a:lnTo>
                      <a:pt x="100419" y="8872"/>
                    </a:lnTo>
                    <a:cubicBezTo>
                      <a:pt x="103060" y="4471"/>
                      <a:pt x="107241" y="1610"/>
                      <a:pt x="111863" y="510"/>
                    </a:cubicBezTo>
                    <a:close/>
                  </a:path>
                </a:pathLst>
              </a:custGeom>
              <a:solidFill>
                <a:schemeClr val="accent4"/>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7" name="Freeform: Shape 66">
                <a:extLst>
                  <a:ext uri="{FF2B5EF4-FFF2-40B4-BE49-F238E27FC236}">
                    <a16:creationId xmlns:a16="http://schemas.microsoft.com/office/drawing/2014/main" id="{8A82F48A-829C-4C05-93D1-D7C95D4585E6}"/>
                  </a:ext>
                </a:extLst>
              </p:cNvPr>
              <p:cNvSpPr/>
              <p:nvPr/>
            </p:nvSpPr>
            <p:spPr>
              <a:xfrm>
                <a:off x="4896538" y="1943287"/>
                <a:ext cx="416227" cy="206319"/>
              </a:xfrm>
              <a:custGeom>
                <a:avLst/>
                <a:gdLst>
                  <a:gd name="connsiteX0" fmla="*/ 182105 w 416227"/>
                  <a:gd name="connsiteY0" fmla="*/ 7 h 206319"/>
                  <a:gd name="connsiteX1" fmla="*/ 227439 w 416227"/>
                  <a:gd name="connsiteY1" fmla="*/ 4738 h 206319"/>
                  <a:gd name="connsiteX2" fmla="*/ 283775 w 416227"/>
                  <a:gd name="connsiteY2" fmla="*/ 17062 h 206319"/>
                  <a:gd name="connsiteX3" fmla="*/ 302261 w 416227"/>
                  <a:gd name="connsiteY3" fmla="*/ 15301 h 206319"/>
                  <a:gd name="connsiteX4" fmla="*/ 318986 w 416227"/>
                  <a:gd name="connsiteY4" fmla="*/ 8259 h 206319"/>
                  <a:gd name="connsiteX5" fmla="*/ 333951 w 416227"/>
                  <a:gd name="connsiteY5" fmla="*/ 13541 h 206319"/>
                  <a:gd name="connsiteX6" fmla="*/ 414055 w 416227"/>
                  <a:gd name="connsiteY6" fmla="*/ 143820 h 206319"/>
                  <a:gd name="connsiteX7" fmla="*/ 412294 w 416227"/>
                  <a:gd name="connsiteY7" fmla="*/ 159665 h 206319"/>
                  <a:gd name="connsiteX8" fmla="*/ 363000 w 416227"/>
                  <a:gd name="connsiteY8" fmla="*/ 206319 h 206319"/>
                  <a:gd name="connsiteX9" fmla="*/ 356838 w 416227"/>
                  <a:gd name="connsiteY9" fmla="*/ 201037 h 206319"/>
                  <a:gd name="connsiteX10" fmla="*/ 149095 w 416227"/>
                  <a:gd name="connsiteY10" fmla="*/ 66357 h 206319"/>
                  <a:gd name="connsiteX11" fmla="*/ 117405 w 416227"/>
                  <a:gd name="connsiteY11" fmla="*/ 64596 h 206319"/>
                  <a:gd name="connsiteX12" fmla="*/ 20576 w 416227"/>
                  <a:gd name="connsiteY12" fmla="*/ 114772 h 206319"/>
                  <a:gd name="connsiteX13" fmla="*/ 5611 w 416227"/>
                  <a:gd name="connsiteY13" fmla="*/ 113891 h 206319"/>
                  <a:gd name="connsiteX14" fmla="*/ 330 w 416227"/>
                  <a:gd name="connsiteY14" fmla="*/ 104208 h 206319"/>
                  <a:gd name="connsiteX15" fmla="*/ 2971 w 416227"/>
                  <a:gd name="connsiteY15" fmla="*/ 93645 h 206319"/>
                  <a:gd name="connsiteX16" fmla="*/ 48745 w 416227"/>
                  <a:gd name="connsiteY16" fmla="*/ 34667 h 206319"/>
                  <a:gd name="connsiteX17" fmla="*/ 83075 w 416227"/>
                  <a:gd name="connsiteY17" fmla="*/ 13541 h 206319"/>
                  <a:gd name="connsiteX18" fmla="*/ 136771 w 416227"/>
                  <a:gd name="connsiteY18" fmla="*/ 3858 h 206319"/>
                  <a:gd name="connsiteX19" fmla="*/ 182105 w 416227"/>
                  <a:gd name="connsiteY19" fmla="*/ 7 h 206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6227" h="206319">
                    <a:moveTo>
                      <a:pt x="182105" y="7"/>
                    </a:moveTo>
                    <a:cubicBezTo>
                      <a:pt x="197289" y="117"/>
                      <a:pt x="212474" y="1657"/>
                      <a:pt x="227439" y="4738"/>
                    </a:cubicBezTo>
                    <a:lnTo>
                      <a:pt x="283775" y="17062"/>
                    </a:lnTo>
                    <a:cubicBezTo>
                      <a:pt x="289937" y="17942"/>
                      <a:pt x="296099" y="17942"/>
                      <a:pt x="302261" y="15301"/>
                    </a:cubicBezTo>
                    <a:lnTo>
                      <a:pt x="318986" y="8259"/>
                    </a:lnTo>
                    <a:cubicBezTo>
                      <a:pt x="324268" y="6499"/>
                      <a:pt x="330430" y="8259"/>
                      <a:pt x="333951" y="13541"/>
                    </a:cubicBezTo>
                    <a:lnTo>
                      <a:pt x="414055" y="143820"/>
                    </a:lnTo>
                    <a:cubicBezTo>
                      <a:pt x="417576" y="149102"/>
                      <a:pt x="416696" y="155264"/>
                      <a:pt x="412294" y="159665"/>
                    </a:cubicBezTo>
                    <a:lnTo>
                      <a:pt x="363000" y="206319"/>
                    </a:lnTo>
                    <a:cubicBezTo>
                      <a:pt x="361239" y="204559"/>
                      <a:pt x="359478" y="202798"/>
                      <a:pt x="356838" y="201037"/>
                    </a:cubicBezTo>
                    <a:lnTo>
                      <a:pt x="149095" y="66357"/>
                    </a:lnTo>
                    <a:cubicBezTo>
                      <a:pt x="139412" y="60195"/>
                      <a:pt x="127088" y="59314"/>
                      <a:pt x="117405" y="64596"/>
                    </a:cubicBezTo>
                    <a:lnTo>
                      <a:pt x="20576" y="114772"/>
                    </a:lnTo>
                    <a:cubicBezTo>
                      <a:pt x="16175" y="117412"/>
                      <a:pt x="10013" y="117412"/>
                      <a:pt x="5611" y="113891"/>
                    </a:cubicBezTo>
                    <a:cubicBezTo>
                      <a:pt x="2971" y="111250"/>
                      <a:pt x="1210" y="107729"/>
                      <a:pt x="330" y="104208"/>
                    </a:cubicBezTo>
                    <a:cubicBezTo>
                      <a:pt x="-551" y="100687"/>
                      <a:pt x="330" y="96286"/>
                      <a:pt x="2971" y="93645"/>
                    </a:cubicBezTo>
                    <a:lnTo>
                      <a:pt x="48745" y="34667"/>
                    </a:lnTo>
                    <a:cubicBezTo>
                      <a:pt x="57547" y="23224"/>
                      <a:pt x="69871" y="16182"/>
                      <a:pt x="83075" y="13541"/>
                    </a:cubicBezTo>
                    <a:lnTo>
                      <a:pt x="136771" y="3858"/>
                    </a:lnTo>
                    <a:cubicBezTo>
                      <a:pt x="151735" y="1217"/>
                      <a:pt x="166920" y="-103"/>
                      <a:pt x="182105" y="7"/>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8" name="Freeform: Shape 67">
                <a:extLst>
                  <a:ext uri="{FF2B5EF4-FFF2-40B4-BE49-F238E27FC236}">
                    <a16:creationId xmlns:a16="http://schemas.microsoft.com/office/drawing/2014/main" id="{2805320A-1A44-4912-B588-D9E6BE9883A6}"/>
                  </a:ext>
                </a:extLst>
              </p:cNvPr>
              <p:cNvSpPr/>
              <p:nvPr/>
            </p:nvSpPr>
            <p:spPr>
              <a:xfrm>
                <a:off x="4763041" y="1959654"/>
                <a:ext cx="493855" cy="354354"/>
              </a:xfrm>
              <a:custGeom>
                <a:avLst/>
                <a:gdLst>
                  <a:gd name="connsiteX0" fmla="*/ 86293 w 493855"/>
                  <a:gd name="connsiteY0" fmla="*/ 803 h 354354"/>
                  <a:gd name="connsiteX1" fmla="*/ 103018 w 493855"/>
                  <a:gd name="connsiteY1" fmla="*/ 2454 h 354354"/>
                  <a:gd name="connsiteX2" fmla="*/ 111820 w 493855"/>
                  <a:gd name="connsiteY2" fmla="*/ 6855 h 354354"/>
                  <a:gd name="connsiteX3" fmla="*/ 121503 w 493855"/>
                  <a:gd name="connsiteY3" fmla="*/ 10376 h 354354"/>
                  <a:gd name="connsiteX4" fmla="*/ 162876 w 493855"/>
                  <a:gd name="connsiteY4" fmla="*/ 16538 h 354354"/>
                  <a:gd name="connsiteX5" fmla="*/ 124144 w 493855"/>
                  <a:gd name="connsiteY5" fmla="*/ 66713 h 354354"/>
                  <a:gd name="connsiteX6" fmla="*/ 117102 w 493855"/>
                  <a:gd name="connsiteY6" fmla="*/ 84318 h 354354"/>
                  <a:gd name="connsiteX7" fmla="*/ 131186 w 493855"/>
                  <a:gd name="connsiteY7" fmla="*/ 112487 h 354354"/>
                  <a:gd name="connsiteX8" fmla="*/ 164636 w 493855"/>
                  <a:gd name="connsiteY8" fmla="*/ 113367 h 354354"/>
                  <a:gd name="connsiteX9" fmla="*/ 259705 w 493855"/>
                  <a:gd name="connsiteY9" fmla="*/ 63192 h 354354"/>
                  <a:gd name="connsiteX10" fmla="*/ 273789 w 493855"/>
                  <a:gd name="connsiteY10" fmla="*/ 64073 h 354354"/>
                  <a:gd name="connsiteX11" fmla="*/ 481532 w 493855"/>
                  <a:gd name="connsiteY11" fmla="*/ 198753 h 354354"/>
                  <a:gd name="connsiteX12" fmla="*/ 492975 w 493855"/>
                  <a:gd name="connsiteY12" fmla="*/ 214598 h 354354"/>
                  <a:gd name="connsiteX13" fmla="*/ 490335 w 493855"/>
                  <a:gd name="connsiteY13" fmla="*/ 232203 h 354354"/>
                  <a:gd name="connsiteX14" fmla="*/ 455124 w 493855"/>
                  <a:gd name="connsiteY14" fmla="*/ 240126 h 354354"/>
                  <a:gd name="connsiteX15" fmla="*/ 438399 w 493855"/>
                  <a:gd name="connsiteY15" fmla="*/ 230443 h 354354"/>
                  <a:gd name="connsiteX16" fmla="*/ 433998 w 493855"/>
                  <a:gd name="connsiteY16" fmla="*/ 227802 h 354354"/>
                  <a:gd name="connsiteX17" fmla="*/ 344210 w 493855"/>
                  <a:gd name="connsiteY17" fmla="*/ 174105 h 354354"/>
                  <a:gd name="connsiteX18" fmla="*/ 331887 w 493855"/>
                  <a:gd name="connsiteY18" fmla="*/ 176746 h 354354"/>
                  <a:gd name="connsiteX19" fmla="*/ 334528 w 493855"/>
                  <a:gd name="connsiteY19" fmla="*/ 189070 h 354354"/>
                  <a:gd name="connsiteX20" fmla="*/ 428716 w 493855"/>
                  <a:gd name="connsiteY20" fmla="*/ 245407 h 354354"/>
                  <a:gd name="connsiteX21" fmla="*/ 434878 w 493855"/>
                  <a:gd name="connsiteY21" fmla="*/ 248928 h 354354"/>
                  <a:gd name="connsiteX22" fmla="*/ 442800 w 493855"/>
                  <a:gd name="connsiteY22" fmla="*/ 260372 h 354354"/>
                  <a:gd name="connsiteX23" fmla="*/ 440160 w 493855"/>
                  <a:gd name="connsiteY23" fmla="*/ 273576 h 354354"/>
                  <a:gd name="connsiteX24" fmla="*/ 403188 w 493855"/>
                  <a:gd name="connsiteY24" fmla="*/ 283259 h 354354"/>
                  <a:gd name="connsiteX25" fmla="*/ 315162 w 493855"/>
                  <a:gd name="connsiteY25" fmla="*/ 235724 h 354354"/>
                  <a:gd name="connsiteX26" fmla="*/ 302838 w 493855"/>
                  <a:gd name="connsiteY26" fmla="*/ 239245 h 354354"/>
                  <a:gd name="connsiteX27" fmla="*/ 306359 w 493855"/>
                  <a:gd name="connsiteY27" fmla="*/ 251569 h 354354"/>
                  <a:gd name="connsiteX28" fmla="*/ 369738 w 493855"/>
                  <a:gd name="connsiteY28" fmla="*/ 285899 h 354354"/>
                  <a:gd name="connsiteX29" fmla="*/ 385583 w 493855"/>
                  <a:gd name="connsiteY29" fmla="*/ 295582 h 354354"/>
                  <a:gd name="connsiteX30" fmla="*/ 393505 w 493855"/>
                  <a:gd name="connsiteY30" fmla="*/ 306146 h 354354"/>
                  <a:gd name="connsiteX31" fmla="*/ 389984 w 493855"/>
                  <a:gd name="connsiteY31" fmla="*/ 319350 h 354354"/>
                  <a:gd name="connsiteX32" fmla="*/ 356534 w 493855"/>
                  <a:gd name="connsiteY32" fmla="*/ 328152 h 354354"/>
                  <a:gd name="connsiteX33" fmla="*/ 289634 w 493855"/>
                  <a:gd name="connsiteY33" fmla="*/ 293822 h 354354"/>
                  <a:gd name="connsiteX34" fmla="*/ 278191 w 493855"/>
                  <a:gd name="connsiteY34" fmla="*/ 297343 h 354354"/>
                  <a:gd name="connsiteX35" fmla="*/ 281712 w 493855"/>
                  <a:gd name="connsiteY35" fmla="*/ 308786 h 354354"/>
                  <a:gd name="connsiteX36" fmla="*/ 330126 w 493855"/>
                  <a:gd name="connsiteY36" fmla="*/ 333434 h 354354"/>
                  <a:gd name="connsiteX37" fmla="*/ 330126 w 493855"/>
                  <a:gd name="connsiteY37" fmla="*/ 349279 h 354354"/>
                  <a:gd name="connsiteX38" fmla="*/ 295796 w 493855"/>
                  <a:gd name="connsiteY38" fmla="*/ 353680 h 354354"/>
                  <a:gd name="connsiteX39" fmla="*/ 242100 w 493855"/>
                  <a:gd name="connsiteY39" fmla="*/ 345758 h 354354"/>
                  <a:gd name="connsiteX40" fmla="*/ 240339 w 493855"/>
                  <a:gd name="connsiteY40" fmla="*/ 341356 h 354354"/>
                  <a:gd name="connsiteX41" fmla="*/ 244741 w 493855"/>
                  <a:gd name="connsiteY41" fmla="*/ 335194 h 354354"/>
                  <a:gd name="connsiteX42" fmla="*/ 250022 w 493855"/>
                  <a:gd name="connsiteY42" fmla="*/ 304385 h 354354"/>
                  <a:gd name="connsiteX43" fmla="*/ 222734 w 493855"/>
                  <a:gd name="connsiteY43" fmla="*/ 280618 h 354354"/>
                  <a:gd name="connsiteX44" fmla="*/ 220974 w 493855"/>
                  <a:gd name="connsiteY44" fmla="*/ 277097 h 354354"/>
                  <a:gd name="connsiteX45" fmla="*/ 208649 w 493855"/>
                  <a:gd name="connsiteY45" fmla="*/ 234844 h 354354"/>
                  <a:gd name="connsiteX46" fmla="*/ 184002 w 493855"/>
                  <a:gd name="connsiteY46" fmla="*/ 226041 h 354354"/>
                  <a:gd name="connsiteX47" fmla="*/ 181362 w 493855"/>
                  <a:gd name="connsiteY47" fmla="*/ 223401 h 354354"/>
                  <a:gd name="connsiteX48" fmla="*/ 180481 w 493855"/>
                  <a:gd name="connsiteY48" fmla="*/ 211957 h 354354"/>
                  <a:gd name="connsiteX49" fmla="*/ 160235 w 493855"/>
                  <a:gd name="connsiteY49" fmla="*/ 185549 h 354354"/>
                  <a:gd name="connsiteX50" fmla="*/ 110060 w 493855"/>
                  <a:gd name="connsiteY50" fmla="*/ 199633 h 354354"/>
                  <a:gd name="connsiteX51" fmla="*/ 105659 w 493855"/>
                  <a:gd name="connsiteY51" fmla="*/ 199633 h 354354"/>
                  <a:gd name="connsiteX52" fmla="*/ 92455 w 493855"/>
                  <a:gd name="connsiteY52" fmla="*/ 186429 h 354354"/>
                  <a:gd name="connsiteX53" fmla="*/ 44921 w 493855"/>
                  <a:gd name="connsiteY53" fmla="*/ 192591 h 354354"/>
                  <a:gd name="connsiteX54" fmla="*/ 40519 w 493855"/>
                  <a:gd name="connsiteY54" fmla="*/ 192591 h 354354"/>
                  <a:gd name="connsiteX55" fmla="*/ 4428 w 493855"/>
                  <a:gd name="connsiteY55" fmla="*/ 145057 h 354354"/>
                  <a:gd name="connsiteX56" fmla="*/ 3548 w 493855"/>
                  <a:gd name="connsiteY56" fmla="*/ 118649 h 354354"/>
                  <a:gd name="connsiteX57" fmla="*/ 72209 w 493855"/>
                  <a:gd name="connsiteY57" fmla="*/ 10376 h 354354"/>
                  <a:gd name="connsiteX58" fmla="*/ 86293 w 493855"/>
                  <a:gd name="connsiteY58" fmla="*/ 803 h 3543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493855" h="354354">
                    <a:moveTo>
                      <a:pt x="86293" y="803"/>
                    </a:moveTo>
                    <a:cubicBezTo>
                      <a:pt x="91795" y="-627"/>
                      <a:pt x="97736" y="-187"/>
                      <a:pt x="103018" y="2454"/>
                    </a:cubicBezTo>
                    <a:lnTo>
                      <a:pt x="111820" y="6855"/>
                    </a:lnTo>
                    <a:cubicBezTo>
                      <a:pt x="115342" y="8615"/>
                      <a:pt x="117983" y="9496"/>
                      <a:pt x="121503" y="10376"/>
                    </a:cubicBezTo>
                    <a:lnTo>
                      <a:pt x="162876" y="16538"/>
                    </a:lnTo>
                    <a:lnTo>
                      <a:pt x="124144" y="66713"/>
                    </a:lnTo>
                    <a:cubicBezTo>
                      <a:pt x="120623" y="71114"/>
                      <a:pt x="117102" y="78156"/>
                      <a:pt x="117102" y="84318"/>
                    </a:cubicBezTo>
                    <a:cubicBezTo>
                      <a:pt x="116222" y="95762"/>
                      <a:pt x="121503" y="106325"/>
                      <a:pt x="131186" y="112487"/>
                    </a:cubicBezTo>
                    <a:cubicBezTo>
                      <a:pt x="140869" y="118649"/>
                      <a:pt x="154073" y="118649"/>
                      <a:pt x="164636" y="113367"/>
                    </a:cubicBezTo>
                    <a:lnTo>
                      <a:pt x="259705" y="63192"/>
                    </a:lnTo>
                    <a:cubicBezTo>
                      <a:pt x="264106" y="61432"/>
                      <a:pt x="269388" y="61432"/>
                      <a:pt x="273789" y="64073"/>
                    </a:cubicBezTo>
                    <a:lnTo>
                      <a:pt x="481532" y="198753"/>
                    </a:lnTo>
                    <a:cubicBezTo>
                      <a:pt x="487694" y="202274"/>
                      <a:pt x="491215" y="208436"/>
                      <a:pt x="492975" y="214598"/>
                    </a:cubicBezTo>
                    <a:cubicBezTo>
                      <a:pt x="494736" y="220760"/>
                      <a:pt x="493855" y="226922"/>
                      <a:pt x="490335" y="232203"/>
                    </a:cubicBezTo>
                    <a:cubicBezTo>
                      <a:pt x="483292" y="243647"/>
                      <a:pt x="466567" y="247168"/>
                      <a:pt x="455124" y="240126"/>
                    </a:cubicBezTo>
                    <a:lnTo>
                      <a:pt x="438399" y="230443"/>
                    </a:lnTo>
                    <a:lnTo>
                      <a:pt x="433998" y="227802"/>
                    </a:lnTo>
                    <a:lnTo>
                      <a:pt x="344210" y="174105"/>
                    </a:lnTo>
                    <a:cubicBezTo>
                      <a:pt x="339809" y="171465"/>
                      <a:pt x="334528" y="172345"/>
                      <a:pt x="331887" y="176746"/>
                    </a:cubicBezTo>
                    <a:cubicBezTo>
                      <a:pt x="329246" y="181148"/>
                      <a:pt x="330126" y="186429"/>
                      <a:pt x="334528" y="189070"/>
                    </a:cubicBezTo>
                    <a:lnTo>
                      <a:pt x="428716" y="245407"/>
                    </a:lnTo>
                    <a:lnTo>
                      <a:pt x="434878" y="248928"/>
                    </a:lnTo>
                    <a:cubicBezTo>
                      <a:pt x="439279" y="251569"/>
                      <a:pt x="441920" y="255971"/>
                      <a:pt x="442800" y="260372"/>
                    </a:cubicBezTo>
                    <a:cubicBezTo>
                      <a:pt x="443680" y="264773"/>
                      <a:pt x="442800" y="269175"/>
                      <a:pt x="440160" y="273576"/>
                    </a:cubicBezTo>
                    <a:cubicBezTo>
                      <a:pt x="432237" y="285899"/>
                      <a:pt x="416392" y="290301"/>
                      <a:pt x="403188" y="283259"/>
                    </a:cubicBezTo>
                    <a:lnTo>
                      <a:pt x="315162" y="235724"/>
                    </a:lnTo>
                    <a:cubicBezTo>
                      <a:pt x="310761" y="233083"/>
                      <a:pt x="305479" y="234844"/>
                      <a:pt x="302838" y="239245"/>
                    </a:cubicBezTo>
                    <a:cubicBezTo>
                      <a:pt x="300197" y="243647"/>
                      <a:pt x="301958" y="248928"/>
                      <a:pt x="306359" y="251569"/>
                    </a:cubicBezTo>
                    <a:lnTo>
                      <a:pt x="369738" y="285899"/>
                    </a:lnTo>
                    <a:lnTo>
                      <a:pt x="385583" y="295582"/>
                    </a:lnTo>
                    <a:cubicBezTo>
                      <a:pt x="389984" y="297343"/>
                      <a:pt x="392625" y="301745"/>
                      <a:pt x="393505" y="306146"/>
                    </a:cubicBezTo>
                    <a:cubicBezTo>
                      <a:pt x="394386" y="310547"/>
                      <a:pt x="393505" y="314948"/>
                      <a:pt x="389984" y="319350"/>
                    </a:cubicBezTo>
                    <a:cubicBezTo>
                      <a:pt x="382942" y="329913"/>
                      <a:pt x="368858" y="334314"/>
                      <a:pt x="356534" y="328152"/>
                    </a:cubicBezTo>
                    <a:lnTo>
                      <a:pt x="289634" y="293822"/>
                    </a:lnTo>
                    <a:cubicBezTo>
                      <a:pt x="286113" y="291181"/>
                      <a:pt x="280831" y="292942"/>
                      <a:pt x="278191" y="297343"/>
                    </a:cubicBezTo>
                    <a:cubicBezTo>
                      <a:pt x="275550" y="300864"/>
                      <a:pt x="277310" y="306146"/>
                      <a:pt x="281712" y="308786"/>
                    </a:cubicBezTo>
                    <a:lnTo>
                      <a:pt x="330126" y="333434"/>
                    </a:lnTo>
                    <a:cubicBezTo>
                      <a:pt x="337169" y="336955"/>
                      <a:pt x="337169" y="346638"/>
                      <a:pt x="330126" y="349279"/>
                    </a:cubicBezTo>
                    <a:cubicBezTo>
                      <a:pt x="319563" y="353680"/>
                      <a:pt x="307239" y="355440"/>
                      <a:pt x="295796" y="353680"/>
                    </a:cubicBezTo>
                    <a:lnTo>
                      <a:pt x="242100" y="345758"/>
                    </a:lnTo>
                    <a:cubicBezTo>
                      <a:pt x="240339" y="345758"/>
                      <a:pt x="239459" y="343117"/>
                      <a:pt x="240339" y="341356"/>
                    </a:cubicBezTo>
                    <a:lnTo>
                      <a:pt x="244741" y="335194"/>
                    </a:lnTo>
                    <a:cubicBezTo>
                      <a:pt x="250902" y="326392"/>
                      <a:pt x="253543" y="314948"/>
                      <a:pt x="250022" y="304385"/>
                    </a:cubicBezTo>
                    <a:cubicBezTo>
                      <a:pt x="245621" y="291181"/>
                      <a:pt x="235057" y="282379"/>
                      <a:pt x="222734" y="280618"/>
                    </a:cubicBezTo>
                    <a:cubicBezTo>
                      <a:pt x="220974" y="280618"/>
                      <a:pt x="220093" y="278857"/>
                      <a:pt x="220974" y="277097"/>
                    </a:cubicBezTo>
                    <a:cubicBezTo>
                      <a:pt x="226255" y="262132"/>
                      <a:pt x="220974" y="245407"/>
                      <a:pt x="208649" y="234844"/>
                    </a:cubicBezTo>
                    <a:cubicBezTo>
                      <a:pt x="201608" y="228682"/>
                      <a:pt x="192805" y="226041"/>
                      <a:pt x="184002" y="226041"/>
                    </a:cubicBezTo>
                    <a:cubicBezTo>
                      <a:pt x="182242" y="226041"/>
                      <a:pt x="181362" y="225161"/>
                      <a:pt x="181362" y="223401"/>
                    </a:cubicBezTo>
                    <a:cubicBezTo>
                      <a:pt x="181362" y="218999"/>
                      <a:pt x="181362" y="215478"/>
                      <a:pt x="180481" y="211957"/>
                    </a:cubicBezTo>
                    <a:cubicBezTo>
                      <a:pt x="177840" y="200514"/>
                      <a:pt x="170798" y="190831"/>
                      <a:pt x="160235" y="185549"/>
                    </a:cubicBezTo>
                    <a:cubicBezTo>
                      <a:pt x="142630" y="176746"/>
                      <a:pt x="121503" y="183789"/>
                      <a:pt x="110060" y="199633"/>
                    </a:cubicBezTo>
                    <a:cubicBezTo>
                      <a:pt x="109180" y="201394"/>
                      <a:pt x="106539" y="201394"/>
                      <a:pt x="105659" y="199633"/>
                    </a:cubicBezTo>
                    <a:cubicBezTo>
                      <a:pt x="102138" y="194352"/>
                      <a:pt x="97736" y="189950"/>
                      <a:pt x="92455" y="186429"/>
                    </a:cubicBezTo>
                    <a:cubicBezTo>
                      <a:pt x="76610" y="176746"/>
                      <a:pt x="57244" y="179387"/>
                      <a:pt x="44921" y="192591"/>
                    </a:cubicBezTo>
                    <a:cubicBezTo>
                      <a:pt x="43160" y="194352"/>
                      <a:pt x="41399" y="194352"/>
                      <a:pt x="40519" y="192591"/>
                    </a:cubicBezTo>
                    <a:lnTo>
                      <a:pt x="4428" y="145057"/>
                    </a:lnTo>
                    <a:cubicBezTo>
                      <a:pt x="-853" y="138015"/>
                      <a:pt x="-1734" y="126571"/>
                      <a:pt x="3548" y="118649"/>
                    </a:cubicBezTo>
                    <a:lnTo>
                      <a:pt x="72209" y="10376"/>
                    </a:lnTo>
                    <a:cubicBezTo>
                      <a:pt x="75730" y="5535"/>
                      <a:pt x="80791" y="2234"/>
                      <a:pt x="86293" y="803"/>
                    </a:cubicBezTo>
                    <a:close/>
                  </a:path>
                </a:pathLst>
              </a:custGeom>
              <a:solidFill>
                <a:schemeClr val="accent4"/>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69" name="Freeform: Shape 68">
                <a:extLst>
                  <a:ext uri="{FF2B5EF4-FFF2-40B4-BE49-F238E27FC236}">
                    <a16:creationId xmlns:a16="http://schemas.microsoft.com/office/drawing/2014/main" id="{5589D14F-212F-40DD-8CCC-FDDCF6BDB42A}"/>
                  </a:ext>
                </a:extLst>
              </p:cNvPr>
              <p:cNvSpPr/>
              <p:nvPr/>
            </p:nvSpPr>
            <p:spPr>
              <a:xfrm>
                <a:off x="4788523" y="2157528"/>
                <a:ext cx="67291" cy="77780"/>
              </a:xfrm>
              <a:custGeom>
                <a:avLst/>
                <a:gdLst>
                  <a:gd name="connsiteX0" fmla="*/ 45846 w 67291"/>
                  <a:gd name="connsiteY0" fmla="*/ 0 h 77780"/>
                  <a:gd name="connsiteX1" fmla="*/ 57290 w 67291"/>
                  <a:gd name="connsiteY1" fmla="*/ 3520 h 77780"/>
                  <a:gd name="connsiteX2" fmla="*/ 66973 w 67291"/>
                  <a:gd name="connsiteY2" fmla="*/ 16724 h 77780"/>
                  <a:gd name="connsiteX3" fmla="*/ 63452 w 67291"/>
                  <a:gd name="connsiteY3" fmla="*/ 31689 h 77780"/>
                  <a:gd name="connsiteX4" fmla="*/ 37044 w 67291"/>
                  <a:gd name="connsiteY4" fmla="*/ 70421 h 77780"/>
                  <a:gd name="connsiteX5" fmla="*/ 24720 w 67291"/>
                  <a:gd name="connsiteY5" fmla="*/ 77463 h 77780"/>
                  <a:gd name="connsiteX6" fmla="*/ 9756 w 67291"/>
                  <a:gd name="connsiteY6" fmla="*/ 73942 h 77780"/>
                  <a:gd name="connsiteX7" fmla="*/ 8876 w 67291"/>
                  <a:gd name="connsiteY7" fmla="*/ 73061 h 77780"/>
                  <a:gd name="connsiteX8" fmla="*/ 3594 w 67291"/>
                  <a:gd name="connsiteY8" fmla="*/ 44893 h 77780"/>
                  <a:gd name="connsiteX9" fmla="*/ 29122 w 67291"/>
                  <a:gd name="connsiteY9" fmla="*/ 8802 h 77780"/>
                  <a:gd name="connsiteX10" fmla="*/ 45846 w 67291"/>
                  <a:gd name="connsiteY10" fmla="*/ 0 h 777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67291" h="77780">
                    <a:moveTo>
                      <a:pt x="45846" y="0"/>
                    </a:moveTo>
                    <a:cubicBezTo>
                      <a:pt x="50248" y="0"/>
                      <a:pt x="53769" y="1760"/>
                      <a:pt x="57290" y="3520"/>
                    </a:cubicBezTo>
                    <a:cubicBezTo>
                      <a:pt x="62571" y="6161"/>
                      <a:pt x="66093" y="11443"/>
                      <a:pt x="66973" y="16724"/>
                    </a:cubicBezTo>
                    <a:cubicBezTo>
                      <a:pt x="67853" y="22006"/>
                      <a:pt x="66973" y="26408"/>
                      <a:pt x="63452" y="31689"/>
                    </a:cubicBezTo>
                    <a:lnTo>
                      <a:pt x="37044" y="70421"/>
                    </a:lnTo>
                    <a:cubicBezTo>
                      <a:pt x="33523" y="73942"/>
                      <a:pt x="29122" y="76583"/>
                      <a:pt x="24720" y="77463"/>
                    </a:cubicBezTo>
                    <a:cubicBezTo>
                      <a:pt x="19439" y="78343"/>
                      <a:pt x="14157" y="77463"/>
                      <a:pt x="9756" y="73942"/>
                    </a:cubicBezTo>
                    <a:lnTo>
                      <a:pt x="8876" y="73061"/>
                    </a:lnTo>
                    <a:cubicBezTo>
                      <a:pt x="-808" y="66900"/>
                      <a:pt x="-2568" y="53696"/>
                      <a:pt x="3594" y="44893"/>
                    </a:cubicBezTo>
                    <a:lnTo>
                      <a:pt x="29122" y="8802"/>
                    </a:lnTo>
                    <a:cubicBezTo>
                      <a:pt x="33523" y="2640"/>
                      <a:pt x="39685" y="0"/>
                      <a:pt x="45846"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0" name="Freeform: Shape 69">
                <a:extLst>
                  <a:ext uri="{FF2B5EF4-FFF2-40B4-BE49-F238E27FC236}">
                    <a16:creationId xmlns:a16="http://schemas.microsoft.com/office/drawing/2014/main" id="{F3C496E2-46BE-4075-B755-4C0CE0F796AD}"/>
                  </a:ext>
                </a:extLst>
              </p:cNvPr>
              <p:cNvSpPr/>
              <p:nvPr/>
            </p:nvSpPr>
            <p:spPr>
              <a:xfrm>
                <a:off x="4832536" y="2158408"/>
                <a:ext cx="94579" cy="119153"/>
              </a:xfrm>
              <a:custGeom>
                <a:avLst/>
                <a:gdLst>
                  <a:gd name="connsiteX0" fmla="*/ 74015 w 94579"/>
                  <a:gd name="connsiteY0" fmla="*/ 0 h 119153"/>
                  <a:gd name="connsiteX1" fmla="*/ 85458 w 94579"/>
                  <a:gd name="connsiteY1" fmla="*/ 3521 h 119153"/>
                  <a:gd name="connsiteX2" fmla="*/ 94261 w 94579"/>
                  <a:gd name="connsiteY2" fmla="*/ 16725 h 119153"/>
                  <a:gd name="connsiteX3" fmla="*/ 90740 w 94579"/>
                  <a:gd name="connsiteY3" fmla="*/ 32570 h 119153"/>
                  <a:gd name="connsiteX4" fmla="*/ 83698 w 94579"/>
                  <a:gd name="connsiteY4" fmla="*/ 43133 h 119153"/>
                  <a:gd name="connsiteX5" fmla="*/ 43205 w 94579"/>
                  <a:gd name="connsiteY5" fmla="*/ 101231 h 119153"/>
                  <a:gd name="connsiteX6" fmla="*/ 41445 w 94579"/>
                  <a:gd name="connsiteY6" fmla="*/ 104751 h 119153"/>
                  <a:gd name="connsiteX7" fmla="*/ 37924 w 94579"/>
                  <a:gd name="connsiteY7" fmla="*/ 110033 h 119153"/>
                  <a:gd name="connsiteX8" fmla="*/ 24720 w 94579"/>
                  <a:gd name="connsiteY8" fmla="*/ 118836 h 119153"/>
                  <a:gd name="connsiteX9" fmla="*/ 8876 w 94579"/>
                  <a:gd name="connsiteY9" fmla="*/ 115315 h 119153"/>
                  <a:gd name="connsiteX10" fmla="*/ 3594 w 94579"/>
                  <a:gd name="connsiteY10" fmla="*/ 86266 h 119153"/>
                  <a:gd name="connsiteX11" fmla="*/ 8876 w 94579"/>
                  <a:gd name="connsiteY11" fmla="*/ 78344 h 119153"/>
                  <a:gd name="connsiteX12" fmla="*/ 9756 w 94579"/>
                  <a:gd name="connsiteY12" fmla="*/ 76583 h 119153"/>
                  <a:gd name="connsiteX13" fmla="*/ 34403 w 94579"/>
                  <a:gd name="connsiteY13" fmla="*/ 40492 h 119153"/>
                  <a:gd name="connsiteX14" fmla="*/ 35283 w 94579"/>
                  <a:gd name="connsiteY14" fmla="*/ 39612 h 119153"/>
                  <a:gd name="connsiteX15" fmla="*/ 56409 w 94579"/>
                  <a:gd name="connsiteY15" fmla="*/ 8803 h 119153"/>
                  <a:gd name="connsiteX16" fmla="*/ 74015 w 94579"/>
                  <a:gd name="connsiteY16" fmla="*/ 0 h 1191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94579" h="119153">
                    <a:moveTo>
                      <a:pt x="74015" y="0"/>
                    </a:moveTo>
                    <a:cubicBezTo>
                      <a:pt x="78416" y="0"/>
                      <a:pt x="81938" y="881"/>
                      <a:pt x="85458" y="3521"/>
                    </a:cubicBezTo>
                    <a:cubicBezTo>
                      <a:pt x="89860" y="6162"/>
                      <a:pt x="93381" y="11444"/>
                      <a:pt x="94261" y="16725"/>
                    </a:cubicBezTo>
                    <a:cubicBezTo>
                      <a:pt x="95141" y="22007"/>
                      <a:pt x="94261" y="28169"/>
                      <a:pt x="90740" y="32570"/>
                    </a:cubicBezTo>
                    <a:lnTo>
                      <a:pt x="83698" y="43133"/>
                    </a:lnTo>
                    <a:lnTo>
                      <a:pt x="43205" y="101231"/>
                    </a:lnTo>
                    <a:cubicBezTo>
                      <a:pt x="42326" y="102111"/>
                      <a:pt x="42326" y="103872"/>
                      <a:pt x="41445" y="104751"/>
                    </a:cubicBezTo>
                    <a:lnTo>
                      <a:pt x="37924" y="110033"/>
                    </a:lnTo>
                    <a:cubicBezTo>
                      <a:pt x="35283" y="114435"/>
                      <a:pt x="30002" y="117955"/>
                      <a:pt x="24720" y="118836"/>
                    </a:cubicBezTo>
                    <a:cubicBezTo>
                      <a:pt x="19439" y="119716"/>
                      <a:pt x="13277" y="118836"/>
                      <a:pt x="8876" y="115315"/>
                    </a:cubicBezTo>
                    <a:cubicBezTo>
                      <a:pt x="-808" y="108273"/>
                      <a:pt x="-2568" y="95949"/>
                      <a:pt x="3594" y="86266"/>
                    </a:cubicBezTo>
                    <a:lnTo>
                      <a:pt x="8876" y="78344"/>
                    </a:lnTo>
                    <a:cubicBezTo>
                      <a:pt x="8876" y="77464"/>
                      <a:pt x="9756" y="77464"/>
                      <a:pt x="9756" y="76583"/>
                    </a:cubicBezTo>
                    <a:cubicBezTo>
                      <a:pt x="17678" y="65140"/>
                      <a:pt x="26481" y="51936"/>
                      <a:pt x="34403" y="40492"/>
                    </a:cubicBezTo>
                    <a:cubicBezTo>
                      <a:pt x="35283" y="40492"/>
                      <a:pt x="35283" y="39612"/>
                      <a:pt x="35283" y="39612"/>
                    </a:cubicBezTo>
                    <a:lnTo>
                      <a:pt x="56409" y="8803"/>
                    </a:lnTo>
                    <a:cubicBezTo>
                      <a:pt x="60811" y="3521"/>
                      <a:pt x="66973" y="0"/>
                      <a:pt x="74015"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1" name="Freeform: Shape 70">
                <a:extLst>
                  <a:ext uri="{FF2B5EF4-FFF2-40B4-BE49-F238E27FC236}">
                    <a16:creationId xmlns:a16="http://schemas.microsoft.com/office/drawing/2014/main" id="{EE83364E-E4DB-4168-BBD8-5BDD6153A4ED}"/>
                  </a:ext>
                </a:extLst>
              </p:cNvPr>
              <p:cNvSpPr/>
              <p:nvPr/>
            </p:nvSpPr>
            <p:spPr>
              <a:xfrm>
                <a:off x="4886226" y="2203302"/>
                <a:ext cx="82071" cy="98658"/>
              </a:xfrm>
              <a:custGeom>
                <a:avLst/>
                <a:gdLst>
                  <a:gd name="connsiteX0" fmla="*/ 58177 w 82071"/>
                  <a:gd name="connsiteY0" fmla="*/ 0 h 98658"/>
                  <a:gd name="connsiteX1" fmla="*/ 60818 w 82071"/>
                  <a:gd name="connsiteY1" fmla="*/ 0 h 98658"/>
                  <a:gd name="connsiteX2" fmla="*/ 74021 w 82071"/>
                  <a:gd name="connsiteY2" fmla="*/ 4401 h 98658"/>
                  <a:gd name="connsiteX3" fmla="*/ 78423 w 82071"/>
                  <a:gd name="connsiteY3" fmla="*/ 32569 h 98658"/>
                  <a:gd name="connsiteX4" fmla="*/ 66099 w 82071"/>
                  <a:gd name="connsiteY4" fmla="*/ 50175 h 98658"/>
                  <a:gd name="connsiteX5" fmla="*/ 46733 w 82071"/>
                  <a:gd name="connsiteY5" fmla="*/ 78343 h 98658"/>
                  <a:gd name="connsiteX6" fmla="*/ 44973 w 82071"/>
                  <a:gd name="connsiteY6" fmla="*/ 80984 h 98658"/>
                  <a:gd name="connsiteX7" fmla="*/ 38811 w 82071"/>
                  <a:gd name="connsiteY7" fmla="*/ 89787 h 98658"/>
                  <a:gd name="connsiteX8" fmla="*/ 11522 w 82071"/>
                  <a:gd name="connsiteY8" fmla="*/ 95949 h 98658"/>
                  <a:gd name="connsiteX9" fmla="*/ 959 w 82071"/>
                  <a:gd name="connsiteY9" fmla="*/ 82745 h 98658"/>
                  <a:gd name="connsiteX10" fmla="*/ 1840 w 82071"/>
                  <a:gd name="connsiteY10" fmla="*/ 69541 h 98658"/>
                  <a:gd name="connsiteX11" fmla="*/ 44092 w 82071"/>
                  <a:gd name="connsiteY11" fmla="*/ 7922 h 98658"/>
                  <a:gd name="connsiteX12" fmla="*/ 58177 w 82071"/>
                  <a:gd name="connsiteY12" fmla="*/ 0 h 986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2071" h="98658">
                    <a:moveTo>
                      <a:pt x="58177" y="0"/>
                    </a:moveTo>
                    <a:cubicBezTo>
                      <a:pt x="59057" y="0"/>
                      <a:pt x="59937" y="0"/>
                      <a:pt x="60818" y="0"/>
                    </a:cubicBezTo>
                    <a:cubicBezTo>
                      <a:pt x="66099" y="0"/>
                      <a:pt x="70501" y="1760"/>
                      <a:pt x="74021" y="4401"/>
                    </a:cubicBezTo>
                    <a:cubicBezTo>
                      <a:pt x="82824" y="11443"/>
                      <a:pt x="84585" y="23767"/>
                      <a:pt x="78423" y="32569"/>
                    </a:cubicBezTo>
                    <a:lnTo>
                      <a:pt x="66099" y="50175"/>
                    </a:lnTo>
                    <a:lnTo>
                      <a:pt x="46733" y="78343"/>
                    </a:lnTo>
                    <a:cubicBezTo>
                      <a:pt x="45853" y="79223"/>
                      <a:pt x="45853" y="80104"/>
                      <a:pt x="44973" y="80984"/>
                    </a:cubicBezTo>
                    <a:lnTo>
                      <a:pt x="38811" y="89787"/>
                    </a:lnTo>
                    <a:cubicBezTo>
                      <a:pt x="32649" y="98589"/>
                      <a:pt x="21206" y="101230"/>
                      <a:pt x="11522" y="95949"/>
                    </a:cubicBezTo>
                    <a:cubicBezTo>
                      <a:pt x="6241" y="93308"/>
                      <a:pt x="2720" y="88906"/>
                      <a:pt x="959" y="82745"/>
                    </a:cubicBezTo>
                    <a:cubicBezTo>
                      <a:pt x="-801" y="78343"/>
                      <a:pt x="79" y="73942"/>
                      <a:pt x="1840" y="69541"/>
                    </a:cubicBezTo>
                    <a:lnTo>
                      <a:pt x="44092" y="7922"/>
                    </a:lnTo>
                    <a:cubicBezTo>
                      <a:pt x="47614" y="3520"/>
                      <a:pt x="52895" y="880"/>
                      <a:pt x="58177"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72" name="Freeform: Shape 71">
                <a:extLst>
                  <a:ext uri="{FF2B5EF4-FFF2-40B4-BE49-F238E27FC236}">
                    <a16:creationId xmlns:a16="http://schemas.microsoft.com/office/drawing/2014/main" id="{20429AA6-880F-45FA-BA36-96BB4AF86818}"/>
                  </a:ext>
                </a:extLst>
              </p:cNvPr>
              <p:cNvSpPr/>
              <p:nvPr/>
            </p:nvSpPr>
            <p:spPr>
              <a:xfrm>
                <a:off x="4942945" y="2257878"/>
                <a:ext cx="53641" cy="61023"/>
              </a:xfrm>
              <a:custGeom>
                <a:avLst/>
                <a:gdLst>
                  <a:gd name="connsiteX0" fmla="*/ 34028 w 53641"/>
                  <a:gd name="connsiteY0" fmla="*/ 0 h 61023"/>
                  <a:gd name="connsiteX1" fmla="*/ 36669 w 53641"/>
                  <a:gd name="connsiteY1" fmla="*/ 0 h 61023"/>
                  <a:gd name="connsiteX2" fmla="*/ 47232 w 53641"/>
                  <a:gd name="connsiteY2" fmla="*/ 3520 h 61023"/>
                  <a:gd name="connsiteX3" fmla="*/ 49873 w 53641"/>
                  <a:gd name="connsiteY3" fmla="*/ 25527 h 61023"/>
                  <a:gd name="connsiteX4" fmla="*/ 30507 w 53641"/>
                  <a:gd name="connsiteY4" fmla="*/ 53696 h 61023"/>
                  <a:gd name="connsiteX5" fmla="*/ 10261 w 53641"/>
                  <a:gd name="connsiteY5" fmla="*/ 59858 h 61023"/>
                  <a:gd name="connsiteX6" fmla="*/ 578 w 53641"/>
                  <a:gd name="connsiteY6" fmla="*/ 49295 h 61023"/>
                  <a:gd name="connsiteX7" fmla="*/ 1458 w 53641"/>
                  <a:gd name="connsiteY7" fmla="*/ 37851 h 61023"/>
                  <a:gd name="connsiteX8" fmla="*/ 23465 w 53641"/>
                  <a:gd name="connsiteY8" fmla="*/ 6161 h 61023"/>
                  <a:gd name="connsiteX9" fmla="*/ 34028 w 53641"/>
                  <a:gd name="connsiteY9" fmla="*/ 0 h 610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3641" h="61023">
                    <a:moveTo>
                      <a:pt x="34028" y="0"/>
                    </a:moveTo>
                    <a:cubicBezTo>
                      <a:pt x="34908" y="0"/>
                      <a:pt x="35789" y="0"/>
                      <a:pt x="36669" y="0"/>
                    </a:cubicBezTo>
                    <a:cubicBezTo>
                      <a:pt x="40190" y="0"/>
                      <a:pt x="43711" y="880"/>
                      <a:pt x="47232" y="3520"/>
                    </a:cubicBezTo>
                    <a:cubicBezTo>
                      <a:pt x="54274" y="8802"/>
                      <a:pt x="56035" y="19366"/>
                      <a:pt x="49873" y="25527"/>
                    </a:cubicBezTo>
                    <a:lnTo>
                      <a:pt x="30507" y="53696"/>
                    </a:lnTo>
                    <a:cubicBezTo>
                      <a:pt x="26106" y="60738"/>
                      <a:pt x="17303" y="62499"/>
                      <a:pt x="10261" y="59858"/>
                    </a:cubicBezTo>
                    <a:cubicBezTo>
                      <a:pt x="5860" y="58097"/>
                      <a:pt x="2338" y="54576"/>
                      <a:pt x="578" y="49295"/>
                    </a:cubicBezTo>
                    <a:cubicBezTo>
                      <a:pt x="-302" y="45774"/>
                      <a:pt x="-302" y="41372"/>
                      <a:pt x="1458" y="37851"/>
                    </a:cubicBezTo>
                    <a:lnTo>
                      <a:pt x="23465" y="6161"/>
                    </a:lnTo>
                    <a:cubicBezTo>
                      <a:pt x="26106" y="2640"/>
                      <a:pt x="29627" y="880"/>
                      <a:pt x="34028" y="0"/>
                    </a:cubicBezTo>
                    <a:close/>
                  </a:path>
                </a:pathLst>
              </a:custGeom>
              <a:solidFill>
                <a:schemeClr val="bg1">
                  <a:lumMod val="75000"/>
                </a:schemeClr>
              </a:solidFill>
              <a:ln w="18602"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4" name="Text Placeholder 3">
            <a:extLst>
              <a:ext uri="{FF2B5EF4-FFF2-40B4-BE49-F238E27FC236}">
                <a16:creationId xmlns:a16="http://schemas.microsoft.com/office/drawing/2014/main" id="{5314F318-BBD2-4B03-8429-65A4F541D189}"/>
              </a:ext>
            </a:extLst>
          </p:cNvPr>
          <p:cNvSpPr>
            <a:spLocks noGrp="1"/>
          </p:cNvSpPr>
          <p:nvPr>
            <p:ph type="body" sz="quarter" idx="21"/>
          </p:nvPr>
        </p:nvSpPr>
        <p:spPr/>
        <p:txBody>
          <a:bodyPr/>
          <a:lstStyle/>
          <a:p>
            <a:pPr lvl="1"/>
            <a:r>
              <a:rPr lang="en-US" dirty="0"/>
              <a:t>Power Virtual Agents in Microsoft Teams</a:t>
            </a:r>
          </a:p>
        </p:txBody>
      </p:sp>
    </p:spTree>
    <p:extLst>
      <p:ext uri="{BB962C8B-B14F-4D97-AF65-F5344CB8AC3E}">
        <p14:creationId xmlns:p14="http://schemas.microsoft.com/office/powerpoint/2010/main" val="1239365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Concepts</a:t>
            </a:r>
          </a:p>
        </p:txBody>
      </p:sp>
      <p:pic>
        <p:nvPicPr>
          <p:cNvPr id="20" name="Picture Placeholder 19" descr="Thought bubble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837481511"/>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40CF5F-0AF4-4063-8D0B-A9934A2F340A}"/>
              </a:ext>
            </a:extLst>
          </p:cNvPr>
          <p:cNvSpPr>
            <a:spLocks noGrp="1"/>
          </p:cNvSpPr>
          <p:nvPr>
            <p:ph type="title"/>
          </p:nvPr>
        </p:nvSpPr>
        <p:spPr/>
        <p:txBody>
          <a:bodyPr/>
          <a:lstStyle/>
          <a:p>
            <a:r>
              <a:rPr lang="en-GB" dirty="0"/>
              <a:t>Topics</a:t>
            </a:r>
          </a:p>
        </p:txBody>
      </p:sp>
      <p:sp>
        <p:nvSpPr>
          <p:cNvPr id="20" name="Text Placeholder 19">
            <a:extLst>
              <a:ext uri="{FF2B5EF4-FFF2-40B4-BE49-F238E27FC236}">
                <a16:creationId xmlns:a16="http://schemas.microsoft.com/office/drawing/2014/main" id="{50A25286-F358-4D6B-A7C5-726BB25D3620}"/>
              </a:ext>
            </a:extLst>
          </p:cNvPr>
          <p:cNvSpPr>
            <a:spLocks noGrp="1"/>
          </p:cNvSpPr>
          <p:nvPr>
            <p:ph type="body" sz="quarter" idx="47"/>
          </p:nvPr>
        </p:nvSpPr>
        <p:spPr/>
        <p:txBody>
          <a:bodyPr/>
          <a:lstStyle/>
          <a:p>
            <a:r>
              <a:rPr lang="en-GB" dirty="0"/>
              <a:t>Conversation paths</a:t>
            </a:r>
          </a:p>
        </p:txBody>
      </p:sp>
      <p:sp>
        <p:nvSpPr>
          <p:cNvPr id="5" name="Text Placeholder 4">
            <a:extLst>
              <a:ext uri="{FF2B5EF4-FFF2-40B4-BE49-F238E27FC236}">
                <a16:creationId xmlns:a16="http://schemas.microsoft.com/office/drawing/2014/main" id="{0BAA3392-597F-414F-B0CA-BE94CA4CE5B4}"/>
              </a:ext>
            </a:extLst>
          </p:cNvPr>
          <p:cNvSpPr>
            <a:spLocks noGrp="1"/>
          </p:cNvSpPr>
          <p:nvPr>
            <p:ph type="body" sz="quarter" idx="42"/>
          </p:nvPr>
        </p:nvSpPr>
        <p:spPr/>
        <p:txBody>
          <a:bodyPr/>
          <a:lstStyle/>
          <a:p>
            <a:r>
              <a:rPr lang="en-GB" dirty="0"/>
              <a:t>Conversations</a:t>
            </a:r>
          </a:p>
        </p:txBody>
      </p:sp>
      <p:sp>
        <p:nvSpPr>
          <p:cNvPr id="17" name="Text Placeholder 16">
            <a:extLst>
              <a:ext uri="{FF2B5EF4-FFF2-40B4-BE49-F238E27FC236}">
                <a16:creationId xmlns:a16="http://schemas.microsoft.com/office/drawing/2014/main" id="{0A6C7EE0-152B-4BF9-9FE7-20FEB311363D}"/>
              </a:ext>
            </a:extLst>
          </p:cNvPr>
          <p:cNvSpPr>
            <a:spLocks noGrp="1"/>
          </p:cNvSpPr>
          <p:nvPr>
            <p:ph type="body" sz="quarter" idx="44"/>
          </p:nvPr>
        </p:nvSpPr>
        <p:spPr/>
        <p:txBody>
          <a:bodyPr/>
          <a:lstStyle/>
          <a:p>
            <a:r>
              <a:rPr lang="en-GB" dirty="0"/>
              <a:t>Trigger phrases</a:t>
            </a:r>
          </a:p>
        </p:txBody>
      </p:sp>
      <p:sp>
        <p:nvSpPr>
          <p:cNvPr id="18" name="Text Placeholder 17">
            <a:extLst>
              <a:ext uri="{FF2B5EF4-FFF2-40B4-BE49-F238E27FC236}">
                <a16:creationId xmlns:a16="http://schemas.microsoft.com/office/drawing/2014/main" id="{46E938B8-7F6E-436D-B30C-9ADB6E3AE025}"/>
              </a:ext>
            </a:extLst>
          </p:cNvPr>
          <p:cNvSpPr>
            <a:spLocks noGrp="1"/>
          </p:cNvSpPr>
          <p:nvPr>
            <p:ph type="body" sz="quarter" idx="45"/>
          </p:nvPr>
        </p:nvSpPr>
        <p:spPr/>
        <p:txBody>
          <a:bodyPr/>
          <a:lstStyle/>
          <a:p>
            <a:r>
              <a:rPr lang="en-GB" dirty="0"/>
              <a:t>Conversation nodes</a:t>
            </a:r>
          </a:p>
        </p:txBody>
      </p:sp>
      <p:sp>
        <p:nvSpPr>
          <p:cNvPr id="19" name="Text Placeholder 18">
            <a:extLst>
              <a:ext uri="{FF2B5EF4-FFF2-40B4-BE49-F238E27FC236}">
                <a16:creationId xmlns:a16="http://schemas.microsoft.com/office/drawing/2014/main" id="{42C38079-ACE0-46EE-ADBB-7BA8AE6879E2}"/>
              </a:ext>
            </a:extLst>
          </p:cNvPr>
          <p:cNvSpPr>
            <a:spLocks noGrp="1"/>
          </p:cNvSpPr>
          <p:nvPr>
            <p:ph type="body" sz="quarter" idx="46"/>
          </p:nvPr>
        </p:nvSpPr>
        <p:spPr/>
        <p:txBody>
          <a:bodyPr/>
          <a:lstStyle/>
          <a:p>
            <a:r>
              <a:rPr lang="en-GB" dirty="0"/>
              <a:t>Uses natural language understanding (NLU) model</a:t>
            </a:r>
          </a:p>
        </p:txBody>
      </p:sp>
      <p:pic>
        <p:nvPicPr>
          <p:cNvPr id="12" name="Picture Placeholder 11" descr="Graphical user interface, text, application, email&#10;&#10;Description automatically generated">
            <a:extLst>
              <a:ext uri="{FF2B5EF4-FFF2-40B4-BE49-F238E27FC236}">
                <a16:creationId xmlns:a16="http://schemas.microsoft.com/office/drawing/2014/main" id="{0A72A71C-8A80-44D6-A973-50EAD323195E}"/>
              </a:ext>
            </a:extLst>
          </p:cNvPr>
          <p:cNvPicPr>
            <a:picLocks noGrp="1" noChangeAspect="1"/>
          </p:cNvPicPr>
          <p:nvPr>
            <p:ph type="pic" sz="quarter" idx="15"/>
          </p:nvPr>
        </p:nvPicPr>
        <p:blipFill rotWithShape="1">
          <a:blip r:embed="rId3"/>
          <a:srcRect t="223" b="223"/>
          <a:stretch/>
        </p:blipFill>
        <p:spPr/>
      </p:pic>
    </p:spTree>
    <p:extLst>
      <p:ext uri="{BB962C8B-B14F-4D97-AF65-F5344CB8AC3E}">
        <p14:creationId xmlns:p14="http://schemas.microsoft.com/office/powerpoint/2010/main" val="2343193779"/>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2CEAB-51E6-46ED-8E02-1397B024CE15}"/>
              </a:ext>
            </a:extLst>
          </p:cNvPr>
          <p:cNvSpPr>
            <a:spLocks noGrp="1"/>
          </p:cNvSpPr>
          <p:nvPr>
            <p:ph type="title"/>
          </p:nvPr>
        </p:nvSpPr>
        <p:spPr/>
        <p:txBody>
          <a:bodyPr/>
          <a:lstStyle/>
          <a:p>
            <a:r>
              <a:rPr lang="en-GB" dirty="0"/>
              <a:t>Entities</a:t>
            </a:r>
          </a:p>
        </p:txBody>
      </p:sp>
      <p:sp>
        <p:nvSpPr>
          <p:cNvPr id="18" name="Text Placeholder 17">
            <a:extLst>
              <a:ext uri="{FF2B5EF4-FFF2-40B4-BE49-F238E27FC236}">
                <a16:creationId xmlns:a16="http://schemas.microsoft.com/office/drawing/2014/main" id="{7A22BD4C-1996-47AC-9B1B-66D71EF5E6AF}"/>
              </a:ext>
            </a:extLst>
          </p:cNvPr>
          <p:cNvSpPr>
            <a:spLocks noGrp="1"/>
          </p:cNvSpPr>
          <p:nvPr>
            <p:ph type="body" sz="quarter" idx="47"/>
          </p:nvPr>
        </p:nvSpPr>
        <p:spPr/>
        <p:txBody>
          <a:bodyPr/>
          <a:lstStyle/>
          <a:p>
            <a:r>
              <a:rPr lang="en-GB" dirty="0"/>
              <a:t>Extract information</a:t>
            </a:r>
          </a:p>
        </p:txBody>
      </p:sp>
      <p:sp>
        <p:nvSpPr>
          <p:cNvPr id="16" name="Text Placeholder 15">
            <a:extLst>
              <a:ext uri="{FF2B5EF4-FFF2-40B4-BE49-F238E27FC236}">
                <a16:creationId xmlns:a16="http://schemas.microsoft.com/office/drawing/2014/main" id="{BDAA14AE-8002-41DF-BE1E-A81E7A508EA4}"/>
              </a:ext>
            </a:extLst>
          </p:cNvPr>
          <p:cNvSpPr>
            <a:spLocks noGrp="1"/>
          </p:cNvSpPr>
          <p:nvPr>
            <p:ph type="body" sz="quarter" idx="42"/>
          </p:nvPr>
        </p:nvSpPr>
        <p:spPr/>
        <p:txBody>
          <a:bodyPr/>
          <a:lstStyle/>
          <a:p>
            <a:r>
              <a:rPr lang="en-GB" dirty="0"/>
              <a:t>Help identify what the user is asking about</a:t>
            </a:r>
          </a:p>
        </p:txBody>
      </p:sp>
      <p:sp>
        <p:nvSpPr>
          <p:cNvPr id="5" name="Text Placeholder 4">
            <a:extLst>
              <a:ext uri="{FF2B5EF4-FFF2-40B4-BE49-F238E27FC236}">
                <a16:creationId xmlns:a16="http://schemas.microsoft.com/office/drawing/2014/main" id="{2012736E-83B4-40F0-9230-FE7BC306094B}"/>
              </a:ext>
            </a:extLst>
          </p:cNvPr>
          <p:cNvSpPr>
            <a:spLocks noGrp="1"/>
          </p:cNvSpPr>
          <p:nvPr>
            <p:ph type="body" sz="quarter" idx="44"/>
          </p:nvPr>
        </p:nvSpPr>
        <p:spPr/>
        <p:txBody>
          <a:bodyPr/>
          <a:lstStyle/>
          <a:p>
            <a:r>
              <a:rPr lang="en-GB" dirty="0"/>
              <a:t>Control conversation path</a:t>
            </a:r>
          </a:p>
        </p:txBody>
      </p:sp>
      <p:sp>
        <p:nvSpPr>
          <p:cNvPr id="6" name="Text Placeholder 5">
            <a:extLst>
              <a:ext uri="{FF2B5EF4-FFF2-40B4-BE49-F238E27FC236}">
                <a16:creationId xmlns:a16="http://schemas.microsoft.com/office/drawing/2014/main" id="{917784A2-6DF2-414F-AA8F-442B9334D539}"/>
              </a:ext>
            </a:extLst>
          </p:cNvPr>
          <p:cNvSpPr>
            <a:spLocks noGrp="1"/>
          </p:cNvSpPr>
          <p:nvPr>
            <p:ph type="body" sz="quarter" idx="45"/>
          </p:nvPr>
        </p:nvSpPr>
        <p:spPr/>
        <p:txBody>
          <a:bodyPr/>
          <a:lstStyle/>
          <a:p>
            <a:r>
              <a:rPr lang="en-GB" dirty="0"/>
              <a:t>Pre-built entities</a:t>
            </a:r>
          </a:p>
        </p:txBody>
      </p:sp>
      <p:sp>
        <p:nvSpPr>
          <p:cNvPr id="17" name="Text Placeholder 16">
            <a:extLst>
              <a:ext uri="{FF2B5EF4-FFF2-40B4-BE49-F238E27FC236}">
                <a16:creationId xmlns:a16="http://schemas.microsoft.com/office/drawing/2014/main" id="{3D349B8F-3B6F-4D7E-A404-DF4FA59C6EC9}"/>
              </a:ext>
            </a:extLst>
          </p:cNvPr>
          <p:cNvSpPr>
            <a:spLocks noGrp="1"/>
          </p:cNvSpPr>
          <p:nvPr>
            <p:ph type="body" sz="quarter" idx="46"/>
          </p:nvPr>
        </p:nvSpPr>
        <p:spPr/>
        <p:txBody>
          <a:bodyPr/>
          <a:lstStyle/>
          <a:p>
            <a:r>
              <a:rPr lang="en-GB" dirty="0"/>
              <a:t>Custom entities</a:t>
            </a:r>
          </a:p>
        </p:txBody>
      </p:sp>
      <p:pic>
        <p:nvPicPr>
          <p:cNvPr id="10" name="Picture Placeholder 9" descr="Graphical user interface, application&#10;&#10;Description automatically generated">
            <a:extLst>
              <a:ext uri="{FF2B5EF4-FFF2-40B4-BE49-F238E27FC236}">
                <a16:creationId xmlns:a16="http://schemas.microsoft.com/office/drawing/2014/main" id="{E92578B3-23AC-4D5D-8424-48852F779111}"/>
              </a:ext>
            </a:extLst>
          </p:cNvPr>
          <p:cNvPicPr>
            <a:picLocks noGrp="1" noChangeAspect="1"/>
          </p:cNvPicPr>
          <p:nvPr>
            <p:ph type="pic" sz="quarter" idx="15"/>
          </p:nvPr>
        </p:nvPicPr>
        <p:blipFill rotWithShape="1">
          <a:blip r:embed="rId3"/>
          <a:srcRect l="7752" r="7752"/>
          <a:stretch/>
        </p:blipFill>
        <p:spPr/>
      </p:pic>
    </p:spTree>
    <p:extLst>
      <p:ext uri="{BB962C8B-B14F-4D97-AF65-F5344CB8AC3E}">
        <p14:creationId xmlns:p14="http://schemas.microsoft.com/office/powerpoint/2010/main" val="2789912211"/>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CEF78-42FE-4B53-8AD2-0505ED376BE8}"/>
              </a:ext>
            </a:extLst>
          </p:cNvPr>
          <p:cNvSpPr>
            <a:spLocks noGrp="1"/>
          </p:cNvSpPr>
          <p:nvPr>
            <p:ph type="title"/>
          </p:nvPr>
        </p:nvSpPr>
        <p:spPr/>
        <p:txBody>
          <a:bodyPr/>
          <a:lstStyle/>
          <a:p>
            <a:r>
              <a:rPr lang="en-GB" dirty="0"/>
              <a:t>Channels</a:t>
            </a:r>
          </a:p>
        </p:txBody>
      </p:sp>
      <p:sp>
        <p:nvSpPr>
          <p:cNvPr id="3" name="Text Placeholder 2">
            <a:extLst>
              <a:ext uri="{FF2B5EF4-FFF2-40B4-BE49-F238E27FC236}">
                <a16:creationId xmlns:a16="http://schemas.microsoft.com/office/drawing/2014/main" id="{59FF6943-98B3-49B6-A0BF-6CD1C546AA2C}"/>
              </a:ext>
            </a:extLst>
          </p:cNvPr>
          <p:cNvSpPr>
            <a:spLocks noGrp="1"/>
          </p:cNvSpPr>
          <p:nvPr>
            <p:ph type="body" sz="quarter" idx="47"/>
          </p:nvPr>
        </p:nvSpPr>
        <p:spPr/>
        <p:txBody>
          <a:bodyPr/>
          <a:lstStyle/>
          <a:p>
            <a:r>
              <a:rPr lang="en-GB" dirty="0"/>
              <a:t>Distribute chatbots</a:t>
            </a:r>
          </a:p>
        </p:txBody>
      </p:sp>
      <p:sp>
        <p:nvSpPr>
          <p:cNvPr id="4" name="Text Placeholder 3">
            <a:extLst>
              <a:ext uri="{FF2B5EF4-FFF2-40B4-BE49-F238E27FC236}">
                <a16:creationId xmlns:a16="http://schemas.microsoft.com/office/drawing/2014/main" id="{657D60CC-55F0-4B63-89D3-33EC3EEF26C8}"/>
              </a:ext>
            </a:extLst>
          </p:cNvPr>
          <p:cNvSpPr>
            <a:spLocks noGrp="1"/>
          </p:cNvSpPr>
          <p:nvPr>
            <p:ph type="body" sz="quarter" idx="42"/>
          </p:nvPr>
        </p:nvSpPr>
        <p:spPr/>
        <p:txBody>
          <a:bodyPr/>
          <a:lstStyle/>
          <a:p>
            <a:r>
              <a:rPr lang="en-GB" dirty="0"/>
              <a:t>Provided by Azure Bot Framework</a:t>
            </a:r>
          </a:p>
        </p:txBody>
      </p:sp>
      <p:sp>
        <p:nvSpPr>
          <p:cNvPr id="5" name="Text Placeholder 4">
            <a:extLst>
              <a:ext uri="{FF2B5EF4-FFF2-40B4-BE49-F238E27FC236}">
                <a16:creationId xmlns:a16="http://schemas.microsoft.com/office/drawing/2014/main" id="{CF5A3296-59B8-42C2-AC80-3BEC6824DAB3}"/>
              </a:ext>
            </a:extLst>
          </p:cNvPr>
          <p:cNvSpPr>
            <a:spLocks noGrp="1"/>
          </p:cNvSpPr>
          <p:nvPr>
            <p:ph type="body" sz="quarter" idx="44"/>
          </p:nvPr>
        </p:nvSpPr>
        <p:spPr/>
        <p:txBody>
          <a:bodyPr/>
          <a:lstStyle/>
          <a:p>
            <a:r>
              <a:rPr lang="en-GB" dirty="0"/>
              <a:t>Automatically adjust format to the channel’s service</a:t>
            </a:r>
          </a:p>
        </p:txBody>
      </p:sp>
      <p:sp>
        <p:nvSpPr>
          <p:cNvPr id="6" name="Text Placeholder 5">
            <a:extLst>
              <a:ext uri="{FF2B5EF4-FFF2-40B4-BE49-F238E27FC236}">
                <a16:creationId xmlns:a16="http://schemas.microsoft.com/office/drawing/2014/main" id="{86180069-66CC-406D-9763-50F34CE2A5A9}"/>
              </a:ext>
            </a:extLst>
          </p:cNvPr>
          <p:cNvSpPr>
            <a:spLocks noGrp="1"/>
          </p:cNvSpPr>
          <p:nvPr>
            <p:ph type="body" sz="quarter" idx="45"/>
          </p:nvPr>
        </p:nvSpPr>
        <p:spPr/>
        <p:txBody>
          <a:bodyPr/>
          <a:lstStyle/>
          <a:p>
            <a:r>
              <a:rPr lang="en-GB" dirty="0"/>
              <a:t>Web only by default</a:t>
            </a:r>
          </a:p>
        </p:txBody>
      </p:sp>
      <p:pic>
        <p:nvPicPr>
          <p:cNvPr id="10" name="Picture Placeholder 9" descr="Graphical user interface, application&#10;&#10;Description automatically generated">
            <a:extLst>
              <a:ext uri="{FF2B5EF4-FFF2-40B4-BE49-F238E27FC236}">
                <a16:creationId xmlns:a16="http://schemas.microsoft.com/office/drawing/2014/main" id="{F9106B86-186C-4D6E-B89C-4263ACB52948}"/>
              </a:ext>
            </a:extLst>
          </p:cNvPr>
          <p:cNvPicPr>
            <a:picLocks noGrp="1" noChangeAspect="1"/>
          </p:cNvPicPr>
          <p:nvPr>
            <p:ph type="pic" sz="quarter" idx="15"/>
          </p:nvPr>
        </p:nvPicPr>
        <p:blipFill>
          <a:blip r:embed="rId3"/>
          <a:srcRect l="11934" r="11934"/>
          <a:stretch>
            <a:fillRect/>
          </a:stretch>
        </p:blipFill>
        <p:spPr/>
      </p:pic>
    </p:spTree>
    <p:extLst>
      <p:ext uri="{BB962C8B-B14F-4D97-AF65-F5344CB8AC3E}">
        <p14:creationId xmlns:p14="http://schemas.microsoft.com/office/powerpoint/2010/main" val="3518572031"/>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07C2C26-EFD2-E847-AEA7-5CEF245E0904}"/>
              </a:ext>
            </a:extLst>
          </p:cNvPr>
          <p:cNvSpPr>
            <a:spLocks noGrp="1"/>
          </p:cNvSpPr>
          <p:nvPr>
            <p:ph type="title"/>
          </p:nvPr>
        </p:nvSpPr>
        <p:spPr/>
        <p:txBody>
          <a:bodyPr/>
          <a:lstStyle/>
          <a:p>
            <a:r>
              <a:rPr lang="en-GB" dirty="0"/>
              <a:t>Best practice</a:t>
            </a:r>
          </a:p>
        </p:txBody>
      </p:sp>
      <p:pic>
        <p:nvPicPr>
          <p:cNvPr id="20" name="Picture Placeholder 19" descr="Hero Female with solid fill">
            <a:extLst>
              <a:ext uri="{FF2B5EF4-FFF2-40B4-BE49-F238E27FC236}">
                <a16:creationId xmlns:a16="http://schemas.microsoft.com/office/drawing/2014/main" id="{0EE883CE-322F-4F20-A877-FCDDC495815A}"/>
              </a:ext>
            </a:extLst>
          </p:cNvPr>
          <p:cNvPicPr>
            <a:picLocks noGrp="1" noChangeAspect="1"/>
          </p:cNvPicPr>
          <p:nvPr>
            <p:ph type="pic" sz="quarter" idx="10"/>
          </p:nvPr>
        </p:nvPicPr>
        <p:blipFill>
          <a:blip r:embed="rId3">
            <a:extLst>
              <a:ext uri="{96DAC541-7B7A-43D3-8B79-37D633B846F1}">
                <asvg:svgBlip xmlns:asvg="http://schemas.microsoft.com/office/drawing/2016/SVG/main" r:embed="rId4"/>
              </a:ext>
            </a:extLst>
          </a:blip>
          <a:srcRect l="7" r="7"/>
          <a:stretch/>
        </p:blipFill>
        <p:spPr>
          <a:xfrm>
            <a:off x="10098361" y="2777952"/>
            <a:ext cx="1281254" cy="1281436"/>
          </a:xfrm>
        </p:spPr>
      </p:pic>
    </p:spTree>
    <p:extLst>
      <p:ext uri="{BB962C8B-B14F-4D97-AF65-F5344CB8AC3E}">
        <p14:creationId xmlns:p14="http://schemas.microsoft.com/office/powerpoint/2010/main" val="3634072450"/>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467892B1-0CA9-4311-B828-752BE065F281}"/>
              </a:ext>
            </a:extLst>
          </p:cNvPr>
          <p:cNvSpPr>
            <a:spLocks noGrp="1"/>
          </p:cNvSpPr>
          <p:nvPr>
            <p:ph type="title"/>
          </p:nvPr>
        </p:nvSpPr>
        <p:spPr/>
        <p:txBody>
          <a:bodyPr/>
          <a:lstStyle/>
          <a:p>
            <a:r>
              <a:rPr lang="en-GB" dirty="0"/>
              <a:t>Planning</a:t>
            </a:r>
          </a:p>
        </p:txBody>
      </p:sp>
      <p:sp>
        <p:nvSpPr>
          <p:cNvPr id="13" name="Text Placeholder 12">
            <a:extLst>
              <a:ext uri="{FF2B5EF4-FFF2-40B4-BE49-F238E27FC236}">
                <a16:creationId xmlns:a16="http://schemas.microsoft.com/office/drawing/2014/main" id="{48B52219-3ABB-4745-ACCB-F35A8212646A}"/>
              </a:ext>
            </a:extLst>
          </p:cNvPr>
          <p:cNvSpPr>
            <a:spLocks noGrp="1"/>
          </p:cNvSpPr>
          <p:nvPr>
            <p:ph type="body" sz="quarter" idx="10"/>
          </p:nvPr>
        </p:nvSpPr>
        <p:spPr/>
        <p:txBody>
          <a:bodyPr/>
          <a:lstStyle/>
          <a:p>
            <a:r>
              <a:rPr lang="en-GB" dirty="0"/>
              <a:t>Define the scope of the chatbot</a:t>
            </a:r>
          </a:p>
        </p:txBody>
      </p:sp>
      <p:sp>
        <p:nvSpPr>
          <p:cNvPr id="14" name="Text Placeholder 13">
            <a:extLst>
              <a:ext uri="{FF2B5EF4-FFF2-40B4-BE49-F238E27FC236}">
                <a16:creationId xmlns:a16="http://schemas.microsoft.com/office/drawing/2014/main" id="{1C85D76F-A536-49EB-9CA2-97B541D47EBC}"/>
              </a:ext>
            </a:extLst>
          </p:cNvPr>
          <p:cNvSpPr>
            <a:spLocks noGrp="1"/>
          </p:cNvSpPr>
          <p:nvPr>
            <p:ph type="body" sz="quarter" idx="11"/>
          </p:nvPr>
        </p:nvSpPr>
        <p:spPr/>
        <p:txBody>
          <a:bodyPr/>
          <a:lstStyle/>
          <a:p>
            <a:r>
              <a:rPr lang="en-GB" dirty="0"/>
              <a:t>Define the purpose of the chatbot</a:t>
            </a:r>
          </a:p>
        </p:txBody>
      </p:sp>
      <p:sp>
        <p:nvSpPr>
          <p:cNvPr id="15" name="Text Placeholder 14">
            <a:extLst>
              <a:ext uri="{FF2B5EF4-FFF2-40B4-BE49-F238E27FC236}">
                <a16:creationId xmlns:a16="http://schemas.microsoft.com/office/drawing/2014/main" id="{B716441F-E8E0-412B-BB10-EDA3B55E8765}"/>
              </a:ext>
            </a:extLst>
          </p:cNvPr>
          <p:cNvSpPr>
            <a:spLocks noGrp="1"/>
          </p:cNvSpPr>
          <p:nvPr>
            <p:ph type="body" sz="quarter" idx="12"/>
          </p:nvPr>
        </p:nvSpPr>
        <p:spPr/>
        <p:txBody>
          <a:bodyPr/>
          <a:lstStyle/>
          <a:p>
            <a:r>
              <a:rPr lang="en-GB" dirty="0"/>
              <a:t>Define the  channels for the bot</a:t>
            </a:r>
          </a:p>
        </p:txBody>
      </p:sp>
      <p:sp>
        <p:nvSpPr>
          <p:cNvPr id="16" name="Text Placeholder 15">
            <a:extLst>
              <a:ext uri="{FF2B5EF4-FFF2-40B4-BE49-F238E27FC236}">
                <a16:creationId xmlns:a16="http://schemas.microsoft.com/office/drawing/2014/main" id="{29DC48AB-B57C-4A09-9B33-E20ABF6AEC3C}"/>
              </a:ext>
            </a:extLst>
          </p:cNvPr>
          <p:cNvSpPr>
            <a:spLocks noGrp="1"/>
          </p:cNvSpPr>
          <p:nvPr>
            <p:ph type="body" sz="quarter" idx="13"/>
          </p:nvPr>
        </p:nvSpPr>
        <p:spPr/>
        <p:txBody>
          <a:bodyPr/>
          <a:lstStyle/>
          <a:p>
            <a:r>
              <a:rPr lang="en-GB" dirty="0"/>
              <a:t>Define key metrics and success criteria</a:t>
            </a:r>
          </a:p>
        </p:txBody>
      </p:sp>
      <p:sp>
        <p:nvSpPr>
          <p:cNvPr id="17" name="Text Placeholder 16">
            <a:extLst>
              <a:ext uri="{FF2B5EF4-FFF2-40B4-BE49-F238E27FC236}">
                <a16:creationId xmlns:a16="http://schemas.microsoft.com/office/drawing/2014/main" id="{7D2C0627-6F18-4D51-A8F4-4A02F2F4DA51}"/>
              </a:ext>
            </a:extLst>
          </p:cNvPr>
          <p:cNvSpPr>
            <a:spLocks noGrp="1"/>
          </p:cNvSpPr>
          <p:nvPr>
            <p:ph type="body" sz="quarter" idx="14"/>
          </p:nvPr>
        </p:nvSpPr>
        <p:spPr/>
        <p:txBody>
          <a:bodyPr/>
          <a:lstStyle/>
          <a:p>
            <a:r>
              <a:rPr lang="en-GB" dirty="0"/>
              <a:t>Verify topics and entities</a:t>
            </a:r>
          </a:p>
        </p:txBody>
      </p:sp>
    </p:spTree>
    <p:extLst>
      <p:ext uri="{BB962C8B-B14F-4D97-AF65-F5344CB8AC3E}">
        <p14:creationId xmlns:p14="http://schemas.microsoft.com/office/powerpoint/2010/main" val="1107843889"/>
      </p:ext>
    </p:extLst>
  </p:cSld>
  <p:clrMapOvr>
    <a:masterClrMapping/>
  </p:clrMapOvr>
  <p:transition>
    <p:fad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itle 16"/>
          <p:cNvSpPr>
            <a:spLocks noGrp="1"/>
          </p:cNvSpPr>
          <p:nvPr>
            <p:ph type="title"/>
          </p:nvPr>
        </p:nvSpPr>
        <p:spPr/>
        <p:txBody>
          <a:bodyPr/>
          <a:lstStyle/>
          <a:p>
            <a:r>
              <a:rPr lang="en-GB" dirty="0"/>
              <a:t>Escalations</a:t>
            </a:r>
            <a:endParaRPr lang="en-US" dirty="0"/>
          </a:p>
        </p:txBody>
      </p:sp>
      <p:grpSp>
        <p:nvGrpSpPr>
          <p:cNvPr id="73" name="Group 72" descr="Icon of gear and two arrow">
            <a:extLst>
              <a:ext uri="{FF2B5EF4-FFF2-40B4-BE49-F238E27FC236}">
                <a16:creationId xmlns:a16="http://schemas.microsoft.com/office/drawing/2014/main" id="{8CD141CE-DEB6-4E6D-B7F2-92870AD15823}"/>
              </a:ext>
            </a:extLst>
          </p:cNvPr>
          <p:cNvGrpSpPr/>
          <p:nvPr/>
        </p:nvGrpSpPr>
        <p:grpSpPr>
          <a:xfrm>
            <a:off x="418643" y="1487929"/>
            <a:ext cx="717140" cy="717242"/>
            <a:chOff x="418643" y="1456896"/>
            <a:chExt cx="717140" cy="717242"/>
          </a:xfrm>
        </p:grpSpPr>
        <p:grpSp>
          <p:nvGrpSpPr>
            <p:cNvPr id="74" name="Group 73">
              <a:extLst>
                <a:ext uri="{FF2B5EF4-FFF2-40B4-BE49-F238E27FC236}">
                  <a16:creationId xmlns:a16="http://schemas.microsoft.com/office/drawing/2014/main" id="{AFEC8AF8-51A5-4613-9554-CE6E9939C0CC}"/>
                </a:ext>
                <a:ext uri="{C183D7F6-B498-43B3-948B-1728B52AA6E4}">
                  <adec:decorative xmlns:adec="http://schemas.microsoft.com/office/drawing/2017/decorative" val="1"/>
                </a:ext>
              </a:extLst>
            </p:cNvPr>
            <p:cNvGrpSpPr/>
            <p:nvPr/>
          </p:nvGrpSpPr>
          <p:grpSpPr>
            <a:xfrm>
              <a:off x="418643" y="1456896"/>
              <a:ext cx="717140" cy="717242"/>
              <a:chOff x="7962901" y="3032919"/>
              <a:chExt cx="981074" cy="981076"/>
            </a:xfrm>
          </p:grpSpPr>
          <p:sp>
            <p:nvSpPr>
              <p:cNvPr id="79" name="Freeform 5">
                <a:extLst>
                  <a:ext uri="{FF2B5EF4-FFF2-40B4-BE49-F238E27FC236}">
                    <a16:creationId xmlns:a16="http://schemas.microsoft.com/office/drawing/2014/main" id="{29DCA5E6-FADA-43C7-902A-3D4356ED74E4}"/>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0" name="Freeform 6">
                <a:extLst>
                  <a:ext uri="{FF2B5EF4-FFF2-40B4-BE49-F238E27FC236}">
                    <a16:creationId xmlns:a16="http://schemas.microsoft.com/office/drawing/2014/main" id="{D70DFD80-1F9C-4B09-8C79-82DFC6721B3A}"/>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75" name="Group 74" descr="Icon of gear and two arrow">
              <a:extLst>
                <a:ext uri="{FF2B5EF4-FFF2-40B4-BE49-F238E27FC236}">
                  <a16:creationId xmlns:a16="http://schemas.microsoft.com/office/drawing/2014/main" id="{DD46FE5C-FE9D-4A4A-9FDF-EDF17BC30EB9}"/>
                </a:ext>
              </a:extLst>
            </p:cNvPr>
            <p:cNvGrpSpPr>
              <a:grpSpLocks noChangeAspect="1"/>
            </p:cNvGrpSpPr>
            <p:nvPr/>
          </p:nvGrpSpPr>
          <p:grpSpPr>
            <a:xfrm>
              <a:off x="578448" y="1653485"/>
              <a:ext cx="397530" cy="324064"/>
              <a:chOff x="10035841" y="508637"/>
              <a:chExt cx="758435" cy="618272"/>
            </a:xfrm>
          </p:grpSpPr>
          <p:sp>
            <p:nvSpPr>
              <p:cNvPr id="76" name="Freeform: Shape 75">
                <a:extLst>
                  <a:ext uri="{FF2B5EF4-FFF2-40B4-BE49-F238E27FC236}">
                    <a16:creationId xmlns:a16="http://schemas.microsoft.com/office/drawing/2014/main" id="{DF49F939-15FB-47A7-AC34-97DDAE18BF3B}"/>
                  </a:ext>
                </a:extLst>
              </p:cNvPr>
              <p:cNvSpPr/>
              <p:nvPr/>
            </p:nvSpPr>
            <p:spPr>
              <a:xfrm>
                <a:off x="10106862" y="508637"/>
                <a:ext cx="687414" cy="366319"/>
              </a:xfrm>
              <a:custGeom>
                <a:avLst/>
                <a:gdLst>
                  <a:gd name="connsiteX0" fmla="*/ 84035 w 936850"/>
                  <a:gd name="connsiteY0" fmla="*/ 189178 h 499242"/>
                  <a:gd name="connsiteX1" fmla="*/ 189175 w 936850"/>
                  <a:gd name="connsiteY1" fmla="*/ 84035 h 499242"/>
                  <a:gd name="connsiteX2" fmla="*/ 658303 w 936850"/>
                  <a:gd name="connsiteY2" fmla="*/ 84035 h 499242"/>
                  <a:gd name="connsiteX3" fmla="*/ 761387 w 936850"/>
                  <a:gd name="connsiteY3" fmla="*/ 168566 h 499242"/>
                  <a:gd name="connsiteX4" fmla="*/ 664398 w 936850"/>
                  <a:gd name="connsiteY4" fmla="*/ 168566 h 499242"/>
                  <a:gd name="connsiteX5" fmla="*/ 800895 w 936850"/>
                  <a:gd name="connsiteY5" fmla="*/ 305063 h 499242"/>
                  <a:gd name="connsiteX6" fmla="*/ 937392 w 936850"/>
                  <a:gd name="connsiteY6" fmla="*/ 168566 h 499242"/>
                  <a:gd name="connsiteX7" fmla="*/ 841630 w 936850"/>
                  <a:gd name="connsiteY7" fmla="*/ 168566 h 499242"/>
                  <a:gd name="connsiteX8" fmla="*/ 658303 w 936850"/>
                  <a:gd name="connsiteY8" fmla="*/ 4623 h 499242"/>
                  <a:gd name="connsiteX9" fmla="*/ 189175 w 936850"/>
                  <a:gd name="connsiteY9" fmla="*/ 4623 h 499242"/>
                  <a:gd name="connsiteX10" fmla="*/ 4623 w 936850"/>
                  <a:gd name="connsiteY10" fmla="*/ 189178 h 499242"/>
                  <a:gd name="connsiteX11" fmla="*/ 4623 w 936850"/>
                  <a:gd name="connsiteY11" fmla="*/ 499483 h 499242"/>
                  <a:gd name="connsiteX12" fmla="*/ 84035 w 936850"/>
                  <a:gd name="connsiteY12" fmla="*/ 499483 h 499242"/>
                  <a:gd name="connsiteX13" fmla="*/ 84035 w 936850"/>
                  <a:gd name="connsiteY13" fmla="*/ 189178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36850" h="499242">
                    <a:moveTo>
                      <a:pt x="84035" y="189178"/>
                    </a:moveTo>
                    <a:cubicBezTo>
                      <a:pt x="84035" y="131203"/>
                      <a:pt x="131203" y="84035"/>
                      <a:pt x="189175" y="84035"/>
                    </a:cubicBezTo>
                    <a:lnTo>
                      <a:pt x="658303" y="84035"/>
                    </a:lnTo>
                    <a:cubicBezTo>
                      <a:pt x="709225" y="84035"/>
                      <a:pt x="751778" y="120423"/>
                      <a:pt x="761387" y="168566"/>
                    </a:cubicBezTo>
                    <a:lnTo>
                      <a:pt x="664398" y="168566"/>
                    </a:lnTo>
                    <a:lnTo>
                      <a:pt x="800895" y="305063"/>
                    </a:lnTo>
                    <a:lnTo>
                      <a:pt x="937392" y="168566"/>
                    </a:lnTo>
                    <a:lnTo>
                      <a:pt x="841630" y="168566"/>
                    </a:lnTo>
                    <a:cubicBezTo>
                      <a:pt x="831343" y="76478"/>
                      <a:pt x="753097" y="4623"/>
                      <a:pt x="658303" y="4623"/>
                    </a:cubicBezTo>
                    <a:lnTo>
                      <a:pt x="189175" y="4623"/>
                    </a:lnTo>
                    <a:cubicBezTo>
                      <a:pt x="87411" y="4623"/>
                      <a:pt x="4623" y="87411"/>
                      <a:pt x="4623" y="189178"/>
                    </a:cubicBezTo>
                    <a:lnTo>
                      <a:pt x="4623" y="499483"/>
                    </a:lnTo>
                    <a:lnTo>
                      <a:pt x="84035" y="499483"/>
                    </a:lnTo>
                    <a:lnTo>
                      <a:pt x="84035" y="189178"/>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7" name="Freeform: Shape 76">
                <a:extLst>
                  <a:ext uri="{FF2B5EF4-FFF2-40B4-BE49-F238E27FC236}">
                    <a16:creationId xmlns:a16="http://schemas.microsoft.com/office/drawing/2014/main" id="{E1D92D5C-0ED3-416B-9ECF-1236F1FDB541}"/>
                  </a:ext>
                </a:extLst>
              </p:cNvPr>
              <p:cNvSpPr/>
              <p:nvPr/>
            </p:nvSpPr>
            <p:spPr>
              <a:xfrm>
                <a:off x="10035841" y="760590"/>
                <a:ext cx="691936" cy="366319"/>
              </a:xfrm>
              <a:custGeom>
                <a:avLst/>
                <a:gdLst>
                  <a:gd name="connsiteX0" fmla="*/ 860238 w 943014"/>
                  <a:gd name="connsiteY0" fmla="*/ 314933 h 499242"/>
                  <a:gd name="connsiteX1" fmla="*/ 755095 w 943014"/>
                  <a:gd name="connsiteY1" fmla="*/ 420070 h 499242"/>
                  <a:gd name="connsiteX2" fmla="*/ 285967 w 943014"/>
                  <a:gd name="connsiteY2" fmla="*/ 420070 h 499242"/>
                  <a:gd name="connsiteX3" fmla="*/ 182714 w 943014"/>
                  <a:gd name="connsiteY3" fmla="*/ 334410 h 499242"/>
                  <a:gd name="connsiteX4" fmla="*/ 277616 w 943014"/>
                  <a:gd name="connsiteY4" fmla="*/ 334410 h 499242"/>
                  <a:gd name="connsiteX5" fmla="*/ 141122 w 943014"/>
                  <a:gd name="connsiteY5" fmla="*/ 197913 h 499242"/>
                  <a:gd name="connsiteX6" fmla="*/ 4623 w 943014"/>
                  <a:gd name="connsiteY6" fmla="*/ 334410 h 499242"/>
                  <a:gd name="connsiteX7" fmla="*/ 102468 w 943014"/>
                  <a:gd name="connsiteY7" fmla="*/ 334410 h 499242"/>
                  <a:gd name="connsiteX8" fmla="*/ 285967 w 943014"/>
                  <a:gd name="connsiteY8" fmla="*/ 499481 h 499242"/>
                  <a:gd name="connsiteX9" fmla="*/ 755095 w 943014"/>
                  <a:gd name="connsiteY9" fmla="*/ 499481 h 499242"/>
                  <a:gd name="connsiteX10" fmla="*/ 939654 w 943014"/>
                  <a:gd name="connsiteY10" fmla="*/ 314933 h 499242"/>
                  <a:gd name="connsiteX11" fmla="*/ 939654 w 943014"/>
                  <a:gd name="connsiteY11" fmla="*/ 4623 h 499242"/>
                  <a:gd name="connsiteX12" fmla="*/ 860238 w 943014"/>
                  <a:gd name="connsiteY12" fmla="*/ 4623 h 499242"/>
                  <a:gd name="connsiteX13" fmla="*/ 860238 w 943014"/>
                  <a:gd name="connsiteY13" fmla="*/ 314933 h 4992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43014" h="499242">
                    <a:moveTo>
                      <a:pt x="860238" y="314933"/>
                    </a:moveTo>
                    <a:cubicBezTo>
                      <a:pt x="860238" y="372901"/>
                      <a:pt x="813075" y="420070"/>
                      <a:pt x="755095" y="420070"/>
                    </a:cubicBezTo>
                    <a:lnTo>
                      <a:pt x="285967" y="420070"/>
                    </a:lnTo>
                    <a:cubicBezTo>
                      <a:pt x="234655" y="420070"/>
                      <a:pt x="191881" y="383095"/>
                      <a:pt x="182714" y="334410"/>
                    </a:cubicBezTo>
                    <a:lnTo>
                      <a:pt x="277616" y="334410"/>
                    </a:lnTo>
                    <a:lnTo>
                      <a:pt x="141122" y="197913"/>
                    </a:lnTo>
                    <a:lnTo>
                      <a:pt x="4623" y="334410"/>
                    </a:lnTo>
                    <a:lnTo>
                      <a:pt x="102468" y="334410"/>
                    </a:lnTo>
                    <a:cubicBezTo>
                      <a:pt x="112237" y="427041"/>
                      <a:pt x="190788" y="499481"/>
                      <a:pt x="285967" y="499481"/>
                    </a:cubicBezTo>
                    <a:lnTo>
                      <a:pt x="755095" y="499481"/>
                    </a:lnTo>
                    <a:cubicBezTo>
                      <a:pt x="856860" y="499481"/>
                      <a:pt x="939654" y="416686"/>
                      <a:pt x="939654" y="314933"/>
                    </a:cubicBezTo>
                    <a:lnTo>
                      <a:pt x="939654" y="4623"/>
                    </a:lnTo>
                    <a:lnTo>
                      <a:pt x="860238" y="4623"/>
                    </a:lnTo>
                    <a:lnTo>
                      <a:pt x="860238" y="314933"/>
                    </a:lnTo>
                    <a:close/>
                  </a:path>
                </a:pathLst>
              </a:custGeom>
              <a:solidFill>
                <a:schemeClr val="bg1">
                  <a:lumMod val="75000"/>
                </a:schemeClr>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sp>
            <p:nvSpPr>
              <p:cNvPr id="78" name="Freeform: Shape 77">
                <a:extLst>
                  <a:ext uri="{FF2B5EF4-FFF2-40B4-BE49-F238E27FC236}">
                    <a16:creationId xmlns:a16="http://schemas.microsoft.com/office/drawing/2014/main" id="{10C3097C-598C-42BF-9103-B3E006C978DC}"/>
                  </a:ext>
                </a:extLst>
              </p:cNvPr>
              <p:cNvSpPr/>
              <p:nvPr/>
            </p:nvSpPr>
            <p:spPr>
              <a:xfrm>
                <a:off x="10228282" y="635301"/>
                <a:ext cx="379783" cy="379783"/>
              </a:xfrm>
              <a:custGeom>
                <a:avLst/>
                <a:gdLst>
                  <a:gd name="connsiteX0" fmla="*/ 430580 w 431890"/>
                  <a:gd name="connsiteY0" fmla="*/ 201160 h 431890"/>
                  <a:gd name="connsiteX1" fmla="*/ 399052 w 431890"/>
                  <a:gd name="connsiteY1" fmla="*/ 187531 h 431890"/>
                  <a:gd name="connsiteX2" fmla="*/ 390720 w 431890"/>
                  <a:gd name="connsiteY2" fmla="*/ 153768 h 431890"/>
                  <a:gd name="connsiteX3" fmla="*/ 413274 w 431890"/>
                  <a:gd name="connsiteY3" fmla="*/ 129231 h 431890"/>
                  <a:gd name="connsiteX4" fmla="*/ 375026 w 431890"/>
                  <a:gd name="connsiteY4" fmla="*/ 70348 h 431890"/>
                  <a:gd name="connsiteX5" fmla="*/ 342479 w 431890"/>
                  <a:gd name="connsiteY5" fmla="*/ 80065 h 431890"/>
                  <a:gd name="connsiteX6" fmla="*/ 317434 w 431890"/>
                  <a:gd name="connsiteY6" fmla="*/ 60515 h 431890"/>
                  <a:gd name="connsiteX7" fmla="*/ 318966 w 431890"/>
                  <a:gd name="connsiteY7" fmla="*/ 26586 h 431890"/>
                  <a:gd name="connsiteX8" fmla="*/ 252565 w 431890"/>
                  <a:gd name="connsiteY8" fmla="*/ 3766 h 431890"/>
                  <a:gd name="connsiteX9" fmla="*/ 234230 w 431890"/>
                  <a:gd name="connsiteY9" fmla="*/ 31598 h 431890"/>
                  <a:gd name="connsiteX10" fmla="*/ 199458 w 431890"/>
                  <a:gd name="connsiteY10" fmla="*/ 31709 h 431890"/>
                  <a:gd name="connsiteX11" fmla="*/ 178592 w 431890"/>
                  <a:gd name="connsiteY11" fmla="*/ 4429 h 431890"/>
                  <a:gd name="connsiteX12" fmla="*/ 114637 w 431890"/>
                  <a:gd name="connsiteY12" fmla="*/ 27114 h 431890"/>
                  <a:gd name="connsiteX13" fmla="*/ 118418 w 431890"/>
                  <a:gd name="connsiteY13" fmla="*/ 59676 h 431890"/>
                  <a:gd name="connsiteX14" fmla="*/ 85559 w 431890"/>
                  <a:gd name="connsiteY14" fmla="*/ 86504 h 431890"/>
                  <a:gd name="connsiteX15" fmla="*/ 52103 w 431890"/>
                  <a:gd name="connsiteY15" fmla="*/ 79036 h 431890"/>
                  <a:gd name="connsiteX16" fmla="*/ 48869 w 431890"/>
                  <a:gd name="connsiteY16" fmla="*/ 83069 h 431890"/>
                  <a:gd name="connsiteX17" fmla="*/ 19310 w 431890"/>
                  <a:gd name="connsiteY17" fmla="*/ 134052 h 431890"/>
                  <a:gd name="connsiteX18" fmla="*/ 42983 w 431890"/>
                  <a:gd name="connsiteY18" fmla="*/ 156420 h 431890"/>
                  <a:gd name="connsiteX19" fmla="*/ 33733 w 431890"/>
                  <a:gd name="connsiteY19" fmla="*/ 206770 h 431890"/>
                  <a:gd name="connsiteX20" fmla="*/ 3766 w 431890"/>
                  <a:gd name="connsiteY20" fmla="*/ 222313 h 431890"/>
                  <a:gd name="connsiteX21" fmla="*/ 14493 w 431890"/>
                  <a:gd name="connsiteY21" fmla="*/ 281919 h 431890"/>
                  <a:gd name="connsiteX22" fmla="*/ 47101 w 431890"/>
                  <a:gd name="connsiteY22" fmla="*/ 283842 h 431890"/>
                  <a:gd name="connsiteX23" fmla="*/ 76485 w 431890"/>
                  <a:gd name="connsiteY23" fmla="*/ 332631 h 431890"/>
                  <a:gd name="connsiteX24" fmla="*/ 63764 w 431890"/>
                  <a:gd name="connsiteY24" fmla="*/ 363215 h 431890"/>
                  <a:gd name="connsiteX25" fmla="*/ 85811 w 431890"/>
                  <a:gd name="connsiteY25" fmla="*/ 383021 h 431890"/>
                  <a:gd name="connsiteX26" fmla="*/ 110378 w 431890"/>
                  <a:gd name="connsiteY26" fmla="*/ 399604 h 431890"/>
                  <a:gd name="connsiteX27" fmla="*/ 136959 w 431890"/>
                  <a:gd name="connsiteY27" fmla="*/ 379843 h 431890"/>
                  <a:gd name="connsiteX28" fmla="*/ 191418 w 431890"/>
                  <a:gd name="connsiteY28" fmla="*/ 396510 h 431890"/>
                  <a:gd name="connsiteX29" fmla="*/ 201196 w 431890"/>
                  <a:gd name="connsiteY29" fmla="*/ 427677 h 431890"/>
                  <a:gd name="connsiteX30" fmla="*/ 261625 w 431890"/>
                  <a:gd name="connsiteY30" fmla="*/ 423619 h 431890"/>
                  <a:gd name="connsiteX31" fmla="*/ 269434 w 431890"/>
                  <a:gd name="connsiteY31" fmla="*/ 390775 h 431890"/>
                  <a:gd name="connsiteX32" fmla="*/ 316038 w 431890"/>
                  <a:gd name="connsiteY32" fmla="*/ 369588 h 431890"/>
                  <a:gd name="connsiteX33" fmla="*/ 343478 w 431890"/>
                  <a:gd name="connsiteY33" fmla="*/ 387124 h 431890"/>
                  <a:gd name="connsiteX34" fmla="*/ 385768 w 431890"/>
                  <a:gd name="connsiteY34" fmla="*/ 346075 h 431890"/>
                  <a:gd name="connsiteX35" fmla="*/ 388897 w 431890"/>
                  <a:gd name="connsiteY35" fmla="*/ 341957 h 431890"/>
                  <a:gd name="connsiteX36" fmla="*/ 373535 w 431890"/>
                  <a:gd name="connsiteY36" fmla="*/ 311313 h 431890"/>
                  <a:gd name="connsiteX37" fmla="*/ 391589 w 431890"/>
                  <a:gd name="connsiteY37" fmla="*/ 272925 h 431890"/>
                  <a:gd name="connsiteX38" fmla="*/ 424096 w 431890"/>
                  <a:gd name="connsiteY38" fmla="*/ 268696 h 431890"/>
                  <a:gd name="connsiteX39" fmla="*/ 430580 w 431890"/>
                  <a:gd name="connsiteY39" fmla="*/ 201160 h 431890"/>
                  <a:gd name="connsiteX40" fmla="*/ 318223 w 431890"/>
                  <a:gd name="connsiteY40" fmla="*/ 293359 h 431890"/>
                  <a:gd name="connsiteX41" fmla="*/ 138536 w 431890"/>
                  <a:gd name="connsiteY41" fmla="*/ 315486 h 431890"/>
                  <a:gd name="connsiteX42" fmla="*/ 116409 w 431890"/>
                  <a:gd name="connsiteY42" fmla="*/ 135799 h 431890"/>
                  <a:gd name="connsiteX43" fmla="*/ 296096 w 431890"/>
                  <a:gd name="connsiteY43" fmla="*/ 113673 h 431890"/>
                  <a:gd name="connsiteX44" fmla="*/ 318223 w 431890"/>
                  <a:gd name="connsiteY44" fmla="*/ 293359 h 431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431890" h="431890">
                    <a:moveTo>
                      <a:pt x="430580" y="201160"/>
                    </a:moveTo>
                    <a:lnTo>
                      <a:pt x="399052" y="187531"/>
                    </a:lnTo>
                    <a:cubicBezTo>
                      <a:pt x="397349" y="176066"/>
                      <a:pt x="394562" y="164761"/>
                      <a:pt x="390720" y="153768"/>
                    </a:cubicBezTo>
                    <a:lnTo>
                      <a:pt x="413274" y="129231"/>
                    </a:lnTo>
                    <a:cubicBezTo>
                      <a:pt x="404043" y="107978"/>
                      <a:pt x="391242" y="88040"/>
                      <a:pt x="375026" y="70348"/>
                    </a:cubicBezTo>
                    <a:lnTo>
                      <a:pt x="342479" y="80065"/>
                    </a:lnTo>
                    <a:lnTo>
                      <a:pt x="317434" y="60515"/>
                    </a:lnTo>
                    <a:lnTo>
                      <a:pt x="318966" y="26586"/>
                    </a:lnTo>
                    <a:cubicBezTo>
                      <a:pt x="297869" y="15141"/>
                      <a:pt x="275420" y="7563"/>
                      <a:pt x="252565" y="3766"/>
                    </a:cubicBezTo>
                    <a:lnTo>
                      <a:pt x="234230" y="31598"/>
                    </a:lnTo>
                    <a:cubicBezTo>
                      <a:pt x="222639" y="30539"/>
                      <a:pt x="210993" y="30579"/>
                      <a:pt x="199458" y="31709"/>
                    </a:cubicBezTo>
                    <a:lnTo>
                      <a:pt x="178592" y="4429"/>
                    </a:lnTo>
                    <a:cubicBezTo>
                      <a:pt x="156364" y="8517"/>
                      <a:pt x="134745" y="16116"/>
                      <a:pt x="114637" y="27114"/>
                    </a:cubicBezTo>
                    <a:lnTo>
                      <a:pt x="118418" y="59676"/>
                    </a:lnTo>
                    <a:cubicBezTo>
                      <a:pt x="106647" y="67189"/>
                      <a:pt x="95603" y="76143"/>
                      <a:pt x="85559" y="86504"/>
                    </a:cubicBezTo>
                    <a:lnTo>
                      <a:pt x="52103" y="79036"/>
                    </a:lnTo>
                    <a:cubicBezTo>
                      <a:pt x="51013" y="80367"/>
                      <a:pt x="49934" y="81708"/>
                      <a:pt x="48869" y="83069"/>
                    </a:cubicBezTo>
                    <a:cubicBezTo>
                      <a:pt x="36414" y="99023"/>
                      <a:pt x="26581" y="116194"/>
                      <a:pt x="19310" y="134052"/>
                    </a:cubicBezTo>
                    <a:lnTo>
                      <a:pt x="42983" y="156420"/>
                    </a:lnTo>
                    <a:cubicBezTo>
                      <a:pt x="37509" y="172836"/>
                      <a:pt x="34441" y="189791"/>
                      <a:pt x="33733" y="206770"/>
                    </a:cubicBezTo>
                    <a:lnTo>
                      <a:pt x="3766" y="222313"/>
                    </a:lnTo>
                    <a:cubicBezTo>
                      <a:pt x="4510" y="242552"/>
                      <a:pt x="8110" y="262635"/>
                      <a:pt x="14493" y="281919"/>
                    </a:cubicBezTo>
                    <a:lnTo>
                      <a:pt x="47101" y="283842"/>
                    </a:lnTo>
                    <a:cubicBezTo>
                      <a:pt x="54182" y="301284"/>
                      <a:pt x="64010" y="317776"/>
                      <a:pt x="76485" y="332631"/>
                    </a:cubicBezTo>
                    <a:lnTo>
                      <a:pt x="63764" y="363215"/>
                    </a:lnTo>
                    <a:cubicBezTo>
                      <a:pt x="70559" y="370215"/>
                      <a:pt x="77901" y="376849"/>
                      <a:pt x="85811" y="383021"/>
                    </a:cubicBezTo>
                    <a:cubicBezTo>
                      <a:pt x="93720" y="389198"/>
                      <a:pt x="101936" y="394713"/>
                      <a:pt x="110378" y="399604"/>
                    </a:cubicBezTo>
                    <a:lnTo>
                      <a:pt x="136959" y="379843"/>
                    </a:lnTo>
                    <a:cubicBezTo>
                      <a:pt x="154396" y="388345"/>
                      <a:pt x="172781" y="393879"/>
                      <a:pt x="191418" y="396510"/>
                    </a:cubicBezTo>
                    <a:lnTo>
                      <a:pt x="201196" y="427677"/>
                    </a:lnTo>
                    <a:cubicBezTo>
                      <a:pt x="221454" y="429188"/>
                      <a:pt x="241808" y="427812"/>
                      <a:pt x="261625" y="423619"/>
                    </a:cubicBezTo>
                    <a:lnTo>
                      <a:pt x="269434" y="390775"/>
                    </a:lnTo>
                    <a:cubicBezTo>
                      <a:pt x="285736" y="385969"/>
                      <a:pt x="301439" y="378878"/>
                      <a:pt x="316038" y="369588"/>
                    </a:cubicBezTo>
                    <a:lnTo>
                      <a:pt x="343478" y="387124"/>
                    </a:lnTo>
                    <a:cubicBezTo>
                      <a:pt x="359041" y="375735"/>
                      <a:pt x="373309" y="362030"/>
                      <a:pt x="385768" y="346075"/>
                    </a:cubicBezTo>
                    <a:cubicBezTo>
                      <a:pt x="386833" y="344714"/>
                      <a:pt x="387873" y="343338"/>
                      <a:pt x="388897" y="341957"/>
                    </a:cubicBezTo>
                    <a:lnTo>
                      <a:pt x="373535" y="311313"/>
                    </a:lnTo>
                    <a:cubicBezTo>
                      <a:pt x="381148" y="299054"/>
                      <a:pt x="387155" y="286167"/>
                      <a:pt x="391589" y="272925"/>
                    </a:cubicBezTo>
                    <a:lnTo>
                      <a:pt x="424096" y="268696"/>
                    </a:lnTo>
                    <a:cubicBezTo>
                      <a:pt x="429882" y="246529"/>
                      <a:pt x="432006" y="223714"/>
                      <a:pt x="430580" y="201160"/>
                    </a:cubicBezTo>
                    <a:close/>
                    <a:moveTo>
                      <a:pt x="318223" y="293359"/>
                    </a:moveTo>
                    <a:cubicBezTo>
                      <a:pt x="274712" y="349088"/>
                      <a:pt x="194265" y="358996"/>
                      <a:pt x="138536" y="315486"/>
                    </a:cubicBezTo>
                    <a:cubicBezTo>
                      <a:pt x="82807" y="271975"/>
                      <a:pt x="72899" y="191528"/>
                      <a:pt x="116409" y="135799"/>
                    </a:cubicBezTo>
                    <a:cubicBezTo>
                      <a:pt x="159920" y="80070"/>
                      <a:pt x="240367" y="70162"/>
                      <a:pt x="296096" y="113673"/>
                    </a:cubicBezTo>
                    <a:cubicBezTo>
                      <a:pt x="351825" y="157178"/>
                      <a:pt x="361733" y="237630"/>
                      <a:pt x="318223" y="293359"/>
                    </a:cubicBezTo>
                    <a:close/>
                  </a:path>
                </a:pathLst>
              </a:custGeom>
              <a:solidFill>
                <a:schemeClr val="accent4"/>
              </a:solidFill>
              <a:ln w="9525"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IN" sz="1800" b="0" i="0" u="none" strike="noStrike" kern="0" cap="none" spc="0" normalizeH="0" baseline="0" noProof="0">
                  <a:ln>
                    <a:noFill/>
                  </a:ln>
                  <a:solidFill>
                    <a:srgbClr val="505050"/>
                  </a:solidFill>
                  <a:effectLst/>
                  <a:uLnTx/>
                  <a:uFillTx/>
                </a:endParaRPr>
              </a:p>
            </p:txBody>
          </p:sp>
        </p:grpSp>
      </p:grpSp>
      <p:sp>
        <p:nvSpPr>
          <p:cNvPr id="6" name="Text Placeholder 5"/>
          <p:cNvSpPr>
            <a:spLocks noGrp="1"/>
          </p:cNvSpPr>
          <p:nvPr>
            <p:ph type="body" sz="quarter" idx="11"/>
          </p:nvPr>
        </p:nvSpPr>
        <p:spPr/>
        <p:txBody>
          <a:bodyPr/>
          <a:lstStyle/>
          <a:p>
            <a:pPr lvl="1"/>
            <a:r>
              <a:rPr lang="en-GB" dirty="0"/>
              <a:t>Hand off conversations to live agents seamlessly and contextually</a:t>
            </a:r>
            <a:endParaRPr lang="en-US" dirty="0"/>
          </a:p>
        </p:txBody>
      </p:sp>
      <p:grpSp>
        <p:nvGrpSpPr>
          <p:cNvPr id="81" name="Group 80" descr="Icon of chart with a rising arrow">
            <a:extLst>
              <a:ext uri="{FF2B5EF4-FFF2-40B4-BE49-F238E27FC236}">
                <a16:creationId xmlns:a16="http://schemas.microsoft.com/office/drawing/2014/main" id="{E1A1AB23-5742-484E-A3AC-B4107EDC7993}"/>
              </a:ext>
            </a:extLst>
          </p:cNvPr>
          <p:cNvGrpSpPr/>
          <p:nvPr/>
        </p:nvGrpSpPr>
        <p:grpSpPr>
          <a:xfrm>
            <a:off x="418643" y="2533089"/>
            <a:ext cx="717140" cy="717242"/>
            <a:chOff x="418643" y="2314535"/>
            <a:chExt cx="717140" cy="717242"/>
          </a:xfrm>
        </p:grpSpPr>
        <p:grpSp>
          <p:nvGrpSpPr>
            <p:cNvPr id="82" name="Group 81">
              <a:extLst>
                <a:ext uri="{FF2B5EF4-FFF2-40B4-BE49-F238E27FC236}">
                  <a16:creationId xmlns:a16="http://schemas.microsoft.com/office/drawing/2014/main" id="{90FE953A-2535-42D1-ABF0-CFCC9FE1A583}"/>
                </a:ext>
                <a:ext uri="{C183D7F6-B498-43B3-948B-1728B52AA6E4}">
                  <adec:decorative xmlns:adec="http://schemas.microsoft.com/office/drawing/2017/decorative" val="1"/>
                </a:ext>
              </a:extLst>
            </p:cNvPr>
            <p:cNvGrpSpPr/>
            <p:nvPr/>
          </p:nvGrpSpPr>
          <p:grpSpPr>
            <a:xfrm>
              <a:off x="418643" y="2314535"/>
              <a:ext cx="717140" cy="717242"/>
              <a:chOff x="7962901" y="3032919"/>
              <a:chExt cx="981074" cy="981076"/>
            </a:xfrm>
          </p:grpSpPr>
          <p:sp>
            <p:nvSpPr>
              <p:cNvPr id="86" name="Freeform 5">
                <a:extLst>
                  <a:ext uri="{FF2B5EF4-FFF2-40B4-BE49-F238E27FC236}">
                    <a16:creationId xmlns:a16="http://schemas.microsoft.com/office/drawing/2014/main" id="{5B84660B-F57A-4D28-9F7D-99D9B1354F1A}"/>
                  </a:ext>
                </a:extLst>
              </p:cNvPr>
              <p:cNvSpPr>
                <a:spLocks/>
              </p:cNvSpPr>
              <p:nvPr/>
            </p:nvSpPr>
            <p:spPr bwMode="auto">
              <a:xfrm>
                <a:off x="7962901" y="3032919"/>
                <a:ext cx="981074" cy="981076"/>
              </a:xfrm>
              <a:prstGeom prst="ellipse">
                <a:avLst/>
              </a:prstGeom>
              <a:solidFill>
                <a:srgbClr val="F2F2F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87" name="Freeform 6">
                <a:extLst>
                  <a:ext uri="{FF2B5EF4-FFF2-40B4-BE49-F238E27FC236}">
                    <a16:creationId xmlns:a16="http://schemas.microsoft.com/office/drawing/2014/main" id="{9FDB5214-0A16-47BD-A3DE-670677D6FF40}"/>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83" name="Group 82" descr="Icon of chart with a rising arrow">
              <a:extLst>
                <a:ext uri="{FF2B5EF4-FFF2-40B4-BE49-F238E27FC236}">
                  <a16:creationId xmlns:a16="http://schemas.microsoft.com/office/drawing/2014/main" id="{60B4FA63-AB7D-46C1-B0A9-396EC4D9861D}"/>
                </a:ext>
              </a:extLst>
            </p:cNvPr>
            <p:cNvGrpSpPr>
              <a:grpSpLocks noChangeAspect="1"/>
            </p:cNvGrpSpPr>
            <p:nvPr/>
          </p:nvGrpSpPr>
          <p:grpSpPr>
            <a:xfrm>
              <a:off x="603248" y="2499191"/>
              <a:ext cx="347930" cy="347930"/>
              <a:chOff x="3842467" y="3185112"/>
              <a:chExt cx="328830" cy="328830"/>
            </a:xfrm>
          </p:grpSpPr>
          <p:sp>
            <p:nvSpPr>
              <p:cNvPr id="84" name="Freeform 10">
                <a:extLst>
                  <a:ext uri="{FF2B5EF4-FFF2-40B4-BE49-F238E27FC236}">
                    <a16:creationId xmlns:a16="http://schemas.microsoft.com/office/drawing/2014/main" id="{0BE46254-9887-43ED-92F3-006F234CBF22}"/>
                  </a:ext>
                </a:extLst>
              </p:cNvPr>
              <p:cNvSpPr>
                <a:spLocks noEditPoints="1"/>
              </p:cNvSpPr>
              <p:nvPr/>
            </p:nvSpPr>
            <p:spPr bwMode="auto">
              <a:xfrm>
                <a:off x="3842467" y="3332200"/>
                <a:ext cx="328830" cy="181742"/>
              </a:xfrm>
              <a:custGeom>
                <a:avLst/>
                <a:gdLst>
                  <a:gd name="T0" fmla="*/ 85 w 854"/>
                  <a:gd name="T1" fmla="*/ 472 h 472"/>
                  <a:gd name="T2" fmla="*/ 0 w 854"/>
                  <a:gd name="T3" fmla="*/ 472 h 472"/>
                  <a:gd name="T4" fmla="*/ 0 w 854"/>
                  <a:gd name="T5" fmla="*/ 368 h 472"/>
                  <a:gd name="T6" fmla="*/ 85 w 854"/>
                  <a:gd name="T7" fmla="*/ 368 h 472"/>
                  <a:gd name="T8" fmla="*/ 85 w 854"/>
                  <a:gd name="T9" fmla="*/ 472 h 472"/>
                  <a:gd name="T10" fmla="*/ 214 w 854"/>
                  <a:gd name="T11" fmla="*/ 263 h 472"/>
                  <a:gd name="T12" fmla="*/ 128 w 854"/>
                  <a:gd name="T13" fmla="*/ 263 h 472"/>
                  <a:gd name="T14" fmla="*/ 128 w 854"/>
                  <a:gd name="T15" fmla="*/ 472 h 472"/>
                  <a:gd name="T16" fmla="*/ 214 w 854"/>
                  <a:gd name="T17" fmla="*/ 472 h 472"/>
                  <a:gd name="T18" fmla="*/ 214 w 854"/>
                  <a:gd name="T19" fmla="*/ 263 h 472"/>
                  <a:gd name="T20" fmla="*/ 342 w 854"/>
                  <a:gd name="T21" fmla="*/ 157 h 472"/>
                  <a:gd name="T22" fmla="*/ 256 w 854"/>
                  <a:gd name="T23" fmla="*/ 157 h 472"/>
                  <a:gd name="T24" fmla="*/ 256 w 854"/>
                  <a:gd name="T25" fmla="*/ 472 h 472"/>
                  <a:gd name="T26" fmla="*/ 342 w 854"/>
                  <a:gd name="T27" fmla="*/ 472 h 472"/>
                  <a:gd name="T28" fmla="*/ 342 w 854"/>
                  <a:gd name="T29" fmla="*/ 157 h 472"/>
                  <a:gd name="T30" fmla="*/ 470 w 854"/>
                  <a:gd name="T31" fmla="*/ 52 h 472"/>
                  <a:gd name="T32" fmla="*/ 384 w 854"/>
                  <a:gd name="T33" fmla="*/ 52 h 472"/>
                  <a:gd name="T34" fmla="*/ 384 w 854"/>
                  <a:gd name="T35" fmla="*/ 472 h 472"/>
                  <a:gd name="T36" fmla="*/ 470 w 854"/>
                  <a:gd name="T37" fmla="*/ 472 h 472"/>
                  <a:gd name="T38" fmla="*/ 470 w 854"/>
                  <a:gd name="T39" fmla="*/ 52 h 472"/>
                  <a:gd name="T40" fmla="*/ 598 w 854"/>
                  <a:gd name="T41" fmla="*/ 157 h 472"/>
                  <a:gd name="T42" fmla="*/ 512 w 854"/>
                  <a:gd name="T43" fmla="*/ 157 h 472"/>
                  <a:gd name="T44" fmla="*/ 512 w 854"/>
                  <a:gd name="T45" fmla="*/ 472 h 472"/>
                  <a:gd name="T46" fmla="*/ 598 w 854"/>
                  <a:gd name="T47" fmla="*/ 472 h 472"/>
                  <a:gd name="T48" fmla="*/ 598 w 854"/>
                  <a:gd name="T49" fmla="*/ 157 h 472"/>
                  <a:gd name="T50" fmla="*/ 726 w 854"/>
                  <a:gd name="T51" fmla="*/ 52 h 472"/>
                  <a:gd name="T52" fmla="*/ 641 w 854"/>
                  <a:gd name="T53" fmla="*/ 52 h 472"/>
                  <a:gd name="T54" fmla="*/ 641 w 854"/>
                  <a:gd name="T55" fmla="*/ 472 h 472"/>
                  <a:gd name="T56" fmla="*/ 726 w 854"/>
                  <a:gd name="T57" fmla="*/ 472 h 472"/>
                  <a:gd name="T58" fmla="*/ 726 w 854"/>
                  <a:gd name="T59" fmla="*/ 52 h 472"/>
                  <a:gd name="T60" fmla="*/ 854 w 854"/>
                  <a:gd name="T61" fmla="*/ 0 h 472"/>
                  <a:gd name="T62" fmla="*/ 769 w 854"/>
                  <a:gd name="T63" fmla="*/ 0 h 472"/>
                  <a:gd name="T64" fmla="*/ 769 w 854"/>
                  <a:gd name="T65" fmla="*/ 472 h 472"/>
                  <a:gd name="T66" fmla="*/ 854 w 854"/>
                  <a:gd name="T67" fmla="*/ 472 h 472"/>
                  <a:gd name="T68" fmla="*/ 854 w 854"/>
                  <a:gd name="T69" fmla="*/ 0 h 47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854" h="472">
                    <a:moveTo>
                      <a:pt x="85" y="472"/>
                    </a:moveTo>
                    <a:lnTo>
                      <a:pt x="0" y="472"/>
                    </a:lnTo>
                    <a:lnTo>
                      <a:pt x="0" y="368"/>
                    </a:lnTo>
                    <a:lnTo>
                      <a:pt x="85" y="368"/>
                    </a:lnTo>
                    <a:lnTo>
                      <a:pt x="85" y="472"/>
                    </a:lnTo>
                    <a:close/>
                    <a:moveTo>
                      <a:pt x="214" y="263"/>
                    </a:moveTo>
                    <a:lnTo>
                      <a:pt x="128" y="263"/>
                    </a:lnTo>
                    <a:lnTo>
                      <a:pt x="128" y="472"/>
                    </a:lnTo>
                    <a:lnTo>
                      <a:pt x="214" y="472"/>
                    </a:lnTo>
                    <a:lnTo>
                      <a:pt x="214" y="263"/>
                    </a:lnTo>
                    <a:close/>
                    <a:moveTo>
                      <a:pt x="342" y="157"/>
                    </a:moveTo>
                    <a:lnTo>
                      <a:pt x="256" y="157"/>
                    </a:lnTo>
                    <a:lnTo>
                      <a:pt x="256" y="472"/>
                    </a:lnTo>
                    <a:lnTo>
                      <a:pt x="342" y="472"/>
                    </a:lnTo>
                    <a:lnTo>
                      <a:pt x="342" y="157"/>
                    </a:lnTo>
                    <a:close/>
                    <a:moveTo>
                      <a:pt x="470" y="52"/>
                    </a:moveTo>
                    <a:lnTo>
                      <a:pt x="384" y="52"/>
                    </a:lnTo>
                    <a:lnTo>
                      <a:pt x="384" y="472"/>
                    </a:lnTo>
                    <a:lnTo>
                      <a:pt x="470" y="472"/>
                    </a:lnTo>
                    <a:lnTo>
                      <a:pt x="470" y="52"/>
                    </a:lnTo>
                    <a:close/>
                    <a:moveTo>
                      <a:pt x="598" y="157"/>
                    </a:moveTo>
                    <a:lnTo>
                      <a:pt x="512" y="157"/>
                    </a:lnTo>
                    <a:lnTo>
                      <a:pt x="512" y="472"/>
                    </a:lnTo>
                    <a:lnTo>
                      <a:pt x="598" y="472"/>
                    </a:lnTo>
                    <a:lnTo>
                      <a:pt x="598" y="157"/>
                    </a:lnTo>
                    <a:close/>
                    <a:moveTo>
                      <a:pt x="726" y="52"/>
                    </a:moveTo>
                    <a:lnTo>
                      <a:pt x="641" y="52"/>
                    </a:lnTo>
                    <a:lnTo>
                      <a:pt x="641" y="472"/>
                    </a:lnTo>
                    <a:lnTo>
                      <a:pt x="726" y="472"/>
                    </a:lnTo>
                    <a:lnTo>
                      <a:pt x="726" y="52"/>
                    </a:lnTo>
                    <a:close/>
                    <a:moveTo>
                      <a:pt x="854" y="0"/>
                    </a:moveTo>
                    <a:lnTo>
                      <a:pt x="769" y="0"/>
                    </a:lnTo>
                    <a:lnTo>
                      <a:pt x="769" y="472"/>
                    </a:lnTo>
                    <a:lnTo>
                      <a:pt x="854" y="472"/>
                    </a:lnTo>
                    <a:lnTo>
                      <a:pt x="854"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85" name="Freeform 11">
                <a:extLst>
                  <a:ext uri="{FF2B5EF4-FFF2-40B4-BE49-F238E27FC236}">
                    <a16:creationId xmlns:a16="http://schemas.microsoft.com/office/drawing/2014/main" id="{46D928B4-988C-437D-82C5-5BD428032EB0}"/>
                  </a:ext>
                </a:extLst>
              </p:cNvPr>
              <p:cNvSpPr>
                <a:spLocks/>
              </p:cNvSpPr>
              <p:nvPr/>
            </p:nvSpPr>
            <p:spPr bwMode="auto">
              <a:xfrm>
                <a:off x="3847088" y="3185112"/>
                <a:ext cx="316894" cy="194449"/>
              </a:xfrm>
              <a:custGeom>
                <a:avLst/>
                <a:gdLst>
                  <a:gd name="T0" fmla="*/ 645 w 823"/>
                  <a:gd name="T1" fmla="*/ 0 h 505"/>
                  <a:gd name="T2" fmla="*/ 645 w 823"/>
                  <a:gd name="T3" fmla="*/ 38 h 505"/>
                  <a:gd name="T4" fmla="*/ 757 w 823"/>
                  <a:gd name="T5" fmla="*/ 38 h 505"/>
                  <a:gd name="T6" fmla="*/ 541 w 823"/>
                  <a:gd name="T7" fmla="*/ 251 h 505"/>
                  <a:gd name="T8" fmla="*/ 384 w 823"/>
                  <a:gd name="T9" fmla="*/ 95 h 505"/>
                  <a:gd name="T10" fmla="*/ 0 w 823"/>
                  <a:gd name="T11" fmla="*/ 477 h 505"/>
                  <a:gd name="T12" fmla="*/ 26 w 823"/>
                  <a:gd name="T13" fmla="*/ 505 h 505"/>
                  <a:gd name="T14" fmla="*/ 384 w 823"/>
                  <a:gd name="T15" fmla="*/ 149 h 505"/>
                  <a:gd name="T16" fmla="*/ 541 w 823"/>
                  <a:gd name="T17" fmla="*/ 304 h 505"/>
                  <a:gd name="T18" fmla="*/ 785 w 823"/>
                  <a:gd name="T19" fmla="*/ 64 h 505"/>
                  <a:gd name="T20" fmla="*/ 785 w 823"/>
                  <a:gd name="T21" fmla="*/ 176 h 505"/>
                  <a:gd name="T22" fmla="*/ 823 w 823"/>
                  <a:gd name="T23" fmla="*/ 176 h 505"/>
                  <a:gd name="T24" fmla="*/ 823 w 823"/>
                  <a:gd name="T25" fmla="*/ 0 h 505"/>
                  <a:gd name="T26" fmla="*/ 645 w 823"/>
                  <a:gd name="T27"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23" h="505">
                    <a:moveTo>
                      <a:pt x="645" y="0"/>
                    </a:moveTo>
                    <a:lnTo>
                      <a:pt x="645" y="38"/>
                    </a:lnTo>
                    <a:lnTo>
                      <a:pt x="757" y="38"/>
                    </a:lnTo>
                    <a:lnTo>
                      <a:pt x="541" y="251"/>
                    </a:lnTo>
                    <a:lnTo>
                      <a:pt x="384" y="95"/>
                    </a:lnTo>
                    <a:lnTo>
                      <a:pt x="0" y="477"/>
                    </a:lnTo>
                    <a:lnTo>
                      <a:pt x="26" y="505"/>
                    </a:lnTo>
                    <a:lnTo>
                      <a:pt x="384" y="149"/>
                    </a:lnTo>
                    <a:lnTo>
                      <a:pt x="541" y="304"/>
                    </a:lnTo>
                    <a:lnTo>
                      <a:pt x="785" y="64"/>
                    </a:lnTo>
                    <a:lnTo>
                      <a:pt x="785" y="176"/>
                    </a:lnTo>
                    <a:lnTo>
                      <a:pt x="823" y="176"/>
                    </a:lnTo>
                    <a:lnTo>
                      <a:pt x="823" y="0"/>
                    </a:lnTo>
                    <a:lnTo>
                      <a:pt x="645" y="0"/>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2" name="Text Placeholder 1"/>
          <p:cNvSpPr>
            <a:spLocks noGrp="1"/>
          </p:cNvSpPr>
          <p:nvPr>
            <p:ph type="body" sz="quarter" idx="15"/>
          </p:nvPr>
        </p:nvSpPr>
        <p:spPr/>
        <p:txBody>
          <a:bodyPr/>
          <a:lstStyle/>
          <a:p>
            <a:pPr lvl="1"/>
            <a:r>
              <a:rPr lang="en-US" dirty="0"/>
              <a:t>Requires an engagement hub</a:t>
            </a:r>
          </a:p>
        </p:txBody>
      </p:sp>
      <p:grpSp>
        <p:nvGrpSpPr>
          <p:cNvPr id="88" name="Group 87" descr="Icon of calendar">
            <a:extLst>
              <a:ext uri="{FF2B5EF4-FFF2-40B4-BE49-F238E27FC236}">
                <a16:creationId xmlns:a16="http://schemas.microsoft.com/office/drawing/2014/main" id="{C6ECD23C-3171-4564-B907-386E562ACE40}"/>
              </a:ext>
            </a:extLst>
          </p:cNvPr>
          <p:cNvGrpSpPr/>
          <p:nvPr/>
        </p:nvGrpSpPr>
        <p:grpSpPr>
          <a:xfrm>
            <a:off x="418643" y="3578249"/>
            <a:ext cx="717140" cy="717242"/>
            <a:chOff x="418643" y="3160968"/>
            <a:chExt cx="717140" cy="717242"/>
          </a:xfrm>
        </p:grpSpPr>
        <p:grpSp>
          <p:nvGrpSpPr>
            <p:cNvPr id="89" name="Group 88">
              <a:extLst>
                <a:ext uri="{FF2B5EF4-FFF2-40B4-BE49-F238E27FC236}">
                  <a16:creationId xmlns:a16="http://schemas.microsoft.com/office/drawing/2014/main" id="{884DB8D3-4FAC-4110-BE06-713317526FCC}"/>
                </a:ext>
                <a:ext uri="{C183D7F6-B498-43B3-948B-1728B52AA6E4}">
                  <adec:decorative xmlns:adec="http://schemas.microsoft.com/office/drawing/2017/decorative" val="1"/>
                </a:ext>
              </a:extLst>
            </p:cNvPr>
            <p:cNvGrpSpPr/>
            <p:nvPr/>
          </p:nvGrpSpPr>
          <p:grpSpPr>
            <a:xfrm>
              <a:off x="418643" y="3160968"/>
              <a:ext cx="717140" cy="717242"/>
              <a:chOff x="7962901" y="3032919"/>
              <a:chExt cx="981074" cy="981076"/>
            </a:xfrm>
          </p:grpSpPr>
          <p:sp>
            <p:nvSpPr>
              <p:cNvPr id="104" name="Freeform 5">
                <a:extLst>
                  <a:ext uri="{FF2B5EF4-FFF2-40B4-BE49-F238E27FC236}">
                    <a16:creationId xmlns:a16="http://schemas.microsoft.com/office/drawing/2014/main" id="{D01CECBA-BF85-48DF-8432-168E364DB161}"/>
                  </a:ext>
                </a:extLst>
              </p:cNvPr>
              <p:cNvSpPr>
                <a:spLocks/>
              </p:cNvSpPr>
              <p:nvPr/>
            </p:nvSpPr>
            <p:spPr bwMode="auto">
              <a:xfrm>
                <a:off x="7962901" y="3032919"/>
                <a:ext cx="981074" cy="981076"/>
              </a:xfrm>
              <a:prstGeom prst="ellipse">
                <a:avLst/>
              </a:prstGeom>
              <a:solidFill>
                <a:schemeClr val="bg1">
                  <a:lumMod val="9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30"/>
              </a:p>
            </p:txBody>
          </p:sp>
          <p:sp>
            <p:nvSpPr>
              <p:cNvPr id="105" name="Freeform 6">
                <a:extLst>
                  <a:ext uri="{FF2B5EF4-FFF2-40B4-BE49-F238E27FC236}">
                    <a16:creationId xmlns:a16="http://schemas.microsoft.com/office/drawing/2014/main" id="{30DF0E0F-230C-4BA3-B412-021B33D7D2F1}"/>
                  </a:ext>
                </a:extLst>
              </p:cNvPr>
              <p:cNvSpPr>
                <a:spLocks noEditPoints="1"/>
              </p:cNvSpPr>
              <p:nvPr/>
            </p:nvSpPr>
            <p:spPr bwMode="auto">
              <a:xfrm>
                <a:off x="8031163" y="3102770"/>
                <a:ext cx="846137" cy="844550"/>
              </a:xfrm>
              <a:prstGeom prst="ellipse">
                <a:avLst/>
              </a:prstGeom>
              <a:noFill/>
              <a:ln w="28575">
                <a:solidFill>
                  <a:schemeClr val="accent4"/>
                </a:solidFill>
                <a:prstDash val="sysDot"/>
                <a:round/>
                <a:headEnd/>
                <a:tailEnd/>
              </a:ln>
            </p:spPr>
            <p:txBody>
              <a:bodyPr vert="horz" wrap="square" lIns="91440" tIns="45720" rIns="91440" bIns="45720" numCol="1" anchor="t" anchorCtr="0" compatLnSpc="1">
                <a:prstTxWarp prst="textNoShape">
                  <a:avLst/>
                </a:prstTxWarp>
              </a:bodyPr>
              <a:lstStyle/>
              <a:p>
                <a:endParaRPr lang="en-US" sz="1730"/>
              </a:p>
            </p:txBody>
          </p:sp>
        </p:grpSp>
        <p:grpSp>
          <p:nvGrpSpPr>
            <p:cNvPr id="90" name="Group 89" descr="Icon of calendar">
              <a:extLst>
                <a:ext uri="{FF2B5EF4-FFF2-40B4-BE49-F238E27FC236}">
                  <a16:creationId xmlns:a16="http://schemas.microsoft.com/office/drawing/2014/main" id="{1D873C42-5AF0-46AA-96F7-B99DE9D09A3F}"/>
                </a:ext>
              </a:extLst>
            </p:cNvPr>
            <p:cNvGrpSpPr>
              <a:grpSpLocks noChangeAspect="1"/>
            </p:cNvGrpSpPr>
            <p:nvPr/>
          </p:nvGrpSpPr>
          <p:grpSpPr>
            <a:xfrm>
              <a:off x="599415" y="3370273"/>
              <a:ext cx="355596" cy="298632"/>
              <a:chOff x="2729230" y="4322068"/>
              <a:chExt cx="482169" cy="404930"/>
            </a:xfrm>
          </p:grpSpPr>
          <p:sp>
            <p:nvSpPr>
              <p:cNvPr id="91" name="Freeform: Shape 90">
                <a:extLst>
                  <a:ext uri="{FF2B5EF4-FFF2-40B4-BE49-F238E27FC236}">
                    <a16:creationId xmlns:a16="http://schemas.microsoft.com/office/drawing/2014/main" id="{0ABA3850-4F31-4770-9833-1EE948DC1546}"/>
                  </a:ext>
                </a:extLst>
              </p:cNvPr>
              <p:cNvSpPr/>
              <p:nvPr/>
            </p:nvSpPr>
            <p:spPr>
              <a:xfrm>
                <a:off x="2822855"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2" name="Freeform: Shape 91">
                <a:extLst>
                  <a:ext uri="{FF2B5EF4-FFF2-40B4-BE49-F238E27FC236}">
                    <a16:creationId xmlns:a16="http://schemas.microsoft.com/office/drawing/2014/main" id="{7E7BB936-632E-4D90-8817-F6C507065ECE}"/>
                  </a:ext>
                </a:extLst>
              </p:cNvPr>
              <p:cNvSpPr/>
              <p:nvPr/>
            </p:nvSpPr>
            <p:spPr>
              <a:xfrm>
                <a:off x="3060429" y="4322068"/>
                <a:ext cx="44473" cy="84943"/>
              </a:xfrm>
              <a:custGeom>
                <a:avLst/>
                <a:gdLst>
                  <a:gd name="connsiteX0" fmla="*/ 0 w 56934"/>
                  <a:gd name="connsiteY0" fmla="*/ 0 h 108745"/>
                  <a:gd name="connsiteX1" fmla="*/ 56934 w 56934"/>
                  <a:gd name="connsiteY1" fmla="*/ 0 h 108745"/>
                  <a:gd name="connsiteX2" fmla="*/ 56934 w 56934"/>
                  <a:gd name="connsiteY2" fmla="*/ 108745 h 108745"/>
                  <a:gd name="connsiteX3" fmla="*/ 0 w 56934"/>
                  <a:gd name="connsiteY3" fmla="*/ 108745 h 108745"/>
                  <a:gd name="connsiteX4" fmla="*/ 0 w 56934"/>
                  <a:gd name="connsiteY4" fmla="*/ 0 h 1087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6934" h="108745">
                    <a:moveTo>
                      <a:pt x="0" y="0"/>
                    </a:moveTo>
                    <a:lnTo>
                      <a:pt x="56934" y="0"/>
                    </a:lnTo>
                    <a:lnTo>
                      <a:pt x="56934" y="108745"/>
                    </a:lnTo>
                    <a:lnTo>
                      <a:pt x="0" y="108745"/>
                    </a:lnTo>
                    <a:lnTo>
                      <a:pt x="0" y="0"/>
                    </a:lnTo>
                    <a:close/>
                  </a:path>
                </a:pathLst>
              </a:custGeom>
              <a:solidFill>
                <a:srgbClr val="3C3C41"/>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nvGrpSpPr>
              <p:cNvPr id="93" name="Group 92">
                <a:extLst>
                  <a:ext uri="{FF2B5EF4-FFF2-40B4-BE49-F238E27FC236}">
                    <a16:creationId xmlns:a16="http://schemas.microsoft.com/office/drawing/2014/main" id="{7982BA1C-09DE-4042-B24C-1B20E78A5C04}"/>
                  </a:ext>
                </a:extLst>
              </p:cNvPr>
              <p:cNvGrpSpPr/>
              <p:nvPr/>
            </p:nvGrpSpPr>
            <p:grpSpPr>
              <a:xfrm>
                <a:off x="2729230" y="4370939"/>
                <a:ext cx="482169" cy="356059"/>
                <a:chOff x="2729230" y="4370939"/>
                <a:chExt cx="482169" cy="356059"/>
              </a:xfrm>
              <a:solidFill>
                <a:srgbClr val="3C3C41"/>
              </a:solidFill>
            </p:grpSpPr>
            <p:sp>
              <p:nvSpPr>
                <p:cNvPr id="102" name="Freeform: Shape 101">
                  <a:extLst>
                    <a:ext uri="{FF2B5EF4-FFF2-40B4-BE49-F238E27FC236}">
                      <a16:creationId xmlns:a16="http://schemas.microsoft.com/office/drawing/2014/main" id="{C51B36E0-C039-4A90-A286-AD02D6DF9A63}"/>
                    </a:ext>
                  </a:extLst>
                </p:cNvPr>
                <p:cNvSpPr/>
                <p:nvPr/>
              </p:nvSpPr>
              <p:spPr>
                <a:xfrm>
                  <a:off x="2729230" y="4370939"/>
                  <a:ext cx="482169" cy="69815"/>
                </a:xfrm>
                <a:custGeom>
                  <a:avLst/>
                  <a:gdLst>
                    <a:gd name="connsiteX0" fmla="*/ 0 w 617275"/>
                    <a:gd name="connsiteY0" fmla="*/ 0 h 89378"/>
                    <a:gd name="connsiteX1" fmla="*/ 109372 w 617275"/>
                    <a:gd name="connsiteY1" fmla="*/ 0 h 89378"/>
                    <a:gd name="connsiteX2" fmla="*/ 109372 w 617275"/>
                    <a:gd name="connsiteY2" fmla="*/ 56607 h 89378"/>
                    <a:gd name="connsiteX3" fmla="*/ 187280 w 617275"/>
                    <a:gd name="connsiteY3" fmla="*/ 56607 h 89378"/>
                    <a:gd name="connsiteX4" fmla="*/ 187280 w 617275"/>
                    <a:gd name="connsiteY4" fmla="*/ 0 h 89378"/>
                    <a:gd name="connsiteX5" fmla="*/ 413513 w 617275"/>
                    <a:gd name="connsiteY5" fmla="*/ 0 h 89378"/>
                    <a:gd name="connsiteX6" fmla="*/ 413513 w 617275"/>
                    <a:gd name="connsiteY6" fmla="*/ 56607 h 89378"/>
                    <a:gd name="connsiteX7" fmla="*/ 491422 w 617275"/>
                    <a:gd name="connsiteY7" fmla="*/ 56607 h 89378"/>
                    <a:gd name="connsiteX8" fmla="*/ 491422 w 617275"/>
                    <a:gd name="connsiteY8" fmla="*/ 0 h 89378"/>
                    <a:gd name="connsiteX9" fmla="*/ 617275 w 617275"/>
                    <a:gd name="connsiteY9" fmla="*/ 0 h 89378"/>
                    <a:gd name="connsiteX10" fmla="*/ 617275 w 617275"/>
                    <a:gd name="connsiteY10" fmla="*/ 89378 h 89378"/>
                    <a:gd name="connsiteX11" fmla="*/ 0 w 617275"/>
                    <a:gd name="connsiteY11" fmla="*/ 89378 h 89378"/>
                    <a:gd name="connsiteX12" fmla="*/ 0 w 617275"/>
                    <a:gd name="connsiteY12" fmla="*/ 0 h 893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17275" h="89378">
                      <a:moveTo>
                        <a:pt x="0" y="0"/>
                      </a:moveTo>
                      <a:lnTo>
                        <a:pt x="109372" y="0"/>
                      </a:lnTo>
                      <a:lnTo>
                        <a:pt x="109372" y="56607"/>
                      </a:lnTo>
                      <a:lnTo>
                        <a:pt x="187280" y="56607"/>
                      </a:lnTo>
                      <a:lnTo>
                        <a:pt x="187280" y="0"/>
                      </a:lnTo>
                      <a:lnTo>
                        <a:pt x="413513" y="0"/>
                      </a:lnTo>
                      <a:lnTo>
                        <a:pt x="413513" y="56607"/>
                      </a:lnTo>
                      <a:lnTo>
                        <a:pt x="491422" y="56607"/>
                      </a:lnTo>
                      <a:lnTo>
                        <a:pt x="491422" y="0"/>
                      </a:lnTo>
                      <a:lnTo>
                        <a:pt x="617275" y="0"/>
                      </a:lnTo>
                      <a:lnTo>
                        <a:pt x="617275" y="89378"/>
                      </a:lnTo>
                      <a:lnTo>
                        <a:pt x="0" y="89378"/>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3" name="Freeform: Shape 102">
                  <a:extLst>
                    <a:ext uri="{FF2B5EF4-FFF2-40B4-BE49-F238E27FC236}">
                      <a16:creationId xmlns:a16="http://schemas.microsoft.com/office/drawing/2014/main" id="{01272B66-892C-41E1-B261-5C2B6C168A65}"/>
                    </a:ext>
                  </a:extLst>
                </p:cNvPr>
                <p:cNvSpPr/>
                <p:nvPr/>
              </p:nvSpPr>
              <p:spPr>
                <a:xfrm>
                  <a:off x="2729230" y="4450062"/>
                  <a:ext cx="482169" cy="276936"/>
                </a:xfrm>
                <a:custGeom>
                  <a:avLst/>
                  <a:gdLst>
                    <a:gd name="connsiteX0" fmla="*/ 0 w 617275"/>
                    <a:gd name="connsiteY0" fmla="*/ 0 h 354534"/>
                    <a:gd name="connsiteX1" fmla="*/ 617275 w 617275"/>
                    <a:gd name="connsiteY1" fmla="*/ 0 h 354534"/>
                    <a:gd name="connsiteX2" fmla="*/ 617275 w 617275"/>
                    <a:gd name="connsiteY2" fmla="*/ 354534 h 354534"/>
                    <a:gd name="connsiteX3" fmla="*/ 0 w 617275"/>
                    <a:gd name="connsiteY3" fmla="*/ 354534 h 354534"/>
                    <a:gd name="connsiteX4" fmla="*/ 0 w 617275"/>
                    <a:gd name="connsiteY4" fmla="*/ 0 h 35453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17275" h="354534">
                      <a:moveTo>
                        <a:pt x="0" y="0"/>
                      </a:moveTo>
                      <a:lnTo>
                        <a:pt x="617275" y="0"/>
                      </a:lnTo>
                      <a:lnTo>
                        <a:pt x="617275" y="354534"/>
                      </a:lnTo>
                      <a:lnTo>
                        <a:pt x="0" y="354534"/>
                      </a:lnTo>
                      <a:lnTo>
                        <a:pt x="0" y="0"/>
                      </a:lnTo>
                      <a:close/>
                    </a:path>
                  </a:pathLst>
                </a:custGeom>
                <a:solidFill>
                  <a:schemeClr val="bg1">
                    <a:lumMod val="75000"/>
                  </a:schemeClr>
                </a:solidFill>
                <a:ln w="8828" cap="flat">
                  <a:noFill/>
                  <a:prstDash val="solid"/>
                  <a:miter/>
                </a:ln>
              </p:spPr>
              <p:txBody>
                <a:bodyPr wrap="square" rtlCol="0" anchor="ctr">
                  <a:no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sp>
            <p:nvSpPr>
              <p:cNvPr id="94" name="Freeform: Shape 93">
                <a:extLst>
                  <a:ext uri="{FF2B5EF4-FFF2-40B4-BE49-F238E27FC236}">
                    <a16:creationId xmlns:a16="http://schemas.microsoft.com/office/drawing/2014/main" id="{AB3FD993-80F8-48A7-B134-F85B6B891B5D}"/>
                  </a:ext>
                </a:extLst>
              </p:cNvPr>
              <p:cNvSpPr/>
              <p:nvPr/>
            </p:nvSpPr>
            <p:spPr>
              <a:xfrm>
                <a:off x="307687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5" name="Freeform: Shape 94">
                <a:extLst>
                  <a:ext uri="{FF2B5EF4-FFF2-40B4-BE49-F238E27FC236}">
                    <a16:creationId xmlns:a16="http://schemas.microsoft.com/office/drawing/2014/main" id="{C57A19ED-7262-4307-B2B3-C6BB4B397BE0}"/>
                  </a:ext>
                </a:extLst>
              </p:cNvPr>
              <p:cNvSpPr/>
              <p:nvPr/>
            </p:nvSpPr>
            <p:spPr>
              <a:xfrm>
                <a:off x="307687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6" name="Freeform: Shape 95">
                <a:extLst>
                  <a:ext uri="{FF2B5EF4-FFF2-40B4-BE49-F238E27FC236}">
                    <a16:creationId xmlns:a16="http://schemas.microsoft.com/office/drawing/2014/main" id="{FF8E3805-11D2-4534-BD6F-0507C1AAE9D3}"/>
                  </a:ext>
                </a:extLst>
              </p:cNvPr>
              <p:cNvSpPr/>
              <p:nvPr/>
            </p:nvSpPr>
            <p:spPr>
              <a:xfrm>
                <a:off x="2978563"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7" name="Freeform: Shape 96">
                <a:extLst>
                  <a:ext uri="{FF2B5EF4-FFF2-40B4-BE49-F238E27FC236}">
                    <a16:creationId xmlns:a16="http://schemas.microsoft.com/office/drawing/2014/main" id="{B0CF8A11-382C-445F-A891-343202A5B90F}"/>
                  </a:ext>
                </a:extLst>
              </p:cNvPr>
              <p:cNvSpPr/>
              <p:nvPr/>
            </p:nvSpPr>
            <p:spPr>
              <a:xfrm>
                <a:off x="2978563"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8" name="Freeform: Shape 97">
                <a:extLst>
                  <a:ext uri="{FF2B5EF4-FFF2-40B4-BE49-F238E27FC236}">
                    <a16:creationId xmlns:a16="http://schemas.microsoft.com/office/drawing/2014/main" id="{A422FB48-E6AC-419D-B8E6-CDF3E4E1896B}"/>
                  </a:ext>
                </a:extLst>
              </p:cNvPr>
              <p:cNvSpPr/>
              <p:nvPr/>
            </p:nvSpPr>
            <p:spPr>
              <a:xfrm>
                <a:off x="2880258"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99" name="Freeform: Shape 98">
                <a:extLst>
                  <a:ext uri="{FF2B5EF4-FFF2-40B4-BE49-F238E27FC236}">
                    <a16:creationId xmlns:a16="http://schemas.microsoft.com/office/drawing/2014/main" id="{964CACB5-7379-49D9-A33F-9FD6EA2FE043}"/>
                  </a:ext>
                </a:extLst>
              </p:cNvPr>
              <p:cNvSpPr/>
              <p:nvPr/>
            </p:nvSpPr>
            <p:spPr>
              <a:xfrm>
                <a:off x="2880258"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0" name="Freeform: Shape 99">
                <a:extLst>
                  <a:ext uri="{FF2B5EF4-FFF2-40B4-BE49-F238E27FC236}">
                    <a16:creationId xmlns:a16="http://schemas.microsoft.com/office/drawing/2014/main" id="{22EB5DC7-3F9C-413D-92DB-C135FB30F956}"/>
                  </a:ext>
                </a:extLst>
              </p:cNvPr>
              <p:cNvSpPr/>
              <p:nvPr/>
            </p:nvSpPr>
            <p:spPr>
              <a:xfrm>
                <a:off x="2780780" y="4502481"/>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sp>
            <p:nvSpPr>
              <p:cNvPr id="101" name="Freeform: Shape 100">
                <a:extLst>
                  <a:ext uri="{FF2B5EF4-FFF2-40B4-BE49-F238E27FC236}">
                    <a16:creationId xmlns:a16="http://schemas.microsoft.com/office/drawing/2014/main" id="{8D3033FA-553C-43CE-84B0-708BB3AAA7BF}"/>
                  </a:ext>
                </a:extLst>
              </p:cNvPr>
              <p:cNvSpPr/>
              <p:nvPr/>
            </p:nvSpPr>
            <p:spPr>
              <a:xfrm>
                <a:off x="2780780" y="4596732"/>
                <a:ext cx="70219" cy="69816"/>
              </a:xfrm>
              <a:custGeom>
                <a:avLst/>
                <a:gdLst>
                  <a:gd name="connsiteX0" fmla="*/ 6227 w 53748"/>
                  <a:gd name="connsiteY0" fmla="*/ 6227 h 53748"/>
                  <a:gd name="connsiteX1" fmla="*/ 56392 w 53748"/>
                  <a:gd name="connsiteY1" fmla="*/ 6227 h 53748"/>
                  <a:gd name="connsiteX2" fmla="*/ 56392 w 53748"/>
                  <a:gd name="connsiteY2" fmla="*/ 56392 h 53748"/>
                  <a:gd name="connsiteX3" fmla="*/ 6227 w 53748"/>
                  <a:gd name="connsiteY3" fmla="*/ 56392 h 53748"/>
                </a:gdLst>
                <a:ahLst/>
                <a:cxnLst>
                  <a:cxn ang="0">
                    <a:pos x="connsiteX0" y="connsiteY0"/>
                  </a:cxn>
                  <a:cxn ang="0">
                    <a:pos x="connsiteX1" y="connsiteY1"/>
                  </a:cxn>
                  <a:cxn ang="0">
                    <a:pos x="connsiteX2" y="connsiteY2"/>
                  </a:cxn>
                  <a:cxn ang="0">
                    <a:pos x="connsiteX3" y="connsiteY3"/>
                  </a:cxn>
                </a:cxnLst>
                <a:rect l="l" t="t" r="r" b="b"/>
                <a:pathLst>
                  <a:path w="53748" h="53748">
                    <a:moveTo>
                      <a:pt x="6227" y="6227"/>
                    </a:moveTo>
                    <a:lnTo>
                      <a:pt x="56392" y="6227"/>
                    </a:lnTo>
                    <a:lnTo>
                      <a:pt x="56392" y="56392"/>
                    </a:lnTo>
                    <a:lnTo>
                      <a:pt x="6227" y="56392"/>
                    </a:lnTo>
                    <a:close/>
                  </a:path>
                </a:pathLst>
              </a:custGeom>
              <a:solidFill>
                <a:schemeClr val="accent4"/>
              </a:solidFill>
              <a:ln w="8828" cap="flat">
                <a:noFill/>
                <a:prstDash val="solid"/>
                <a:miter/>
              </a:ln>
            </p:spPr>
            <p:txBody>
              <a:bodyPr rtlCol="0"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505050"/>
                  </a:solidFill>
                  <a:effectLst/>
                  <a:uLnTx/>
                  <a:uFillTx/>
                </a:endParaRPr>
              </a:p>
            </p:txBody>
          </p:sp>
        </p:grpSp>
      </p:grpSp>
      <p:sp>
        <p:nvSpPr>
          <p:cNvPr id="3" name="Text Placeholder 2"/>
          <p:cNvSpPr>
            <a:spLocks noGrp="1"/>
          </p:cNvSpPr>
          <p:nvPr>
            <p:ph type="body" sz="quarter" idx="17"/>
          </p:nvPr>
        </p:nvSpPr>
        <p:spPr/>
        <p:txBody>
          <a:bodyPr/>
          <a:lstStyle/>
          <a:p>
            <a:pPr lvl="1"/>
            <a:r>
              <a:rPr lang="en-GB" dirty="0"/>
              <a:t>Solution architect determines when escalation should occur and how escalation will be handled</a:t>
            </a:r>
            <a:endParaRPr lang="en-US" dirty="0"/>
          </a:p>
        </p:txBody>
      </p:sp>
    </p:spTree>
    <p:extLst>
      <p:ext uri="{BB962C8B-B14F-4D97-AF65-F5344CB8AC3E}">
        <p14:creationId xmlns:p14="http://schemas.microsoft.com/office/powerpoint/2010/main" val="18881301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ynamics 365 Template">
  <a:themeElements>
    <a:clrScheme name="Dynamics365">
      <a:dk1>
        <a:srgbClr val="000000"/>
      </a:dk1>
      <a:lt1>
        <a:srgbClr val="FFFFFF"/>
      </a:lt1>
      <a:dk2>
        <a:srgbClr val="243A5E"/>
      </a:dk2>
      <a:lt2>
        <a:srgbClr val="E6E6E6"/>
      </a:lt2>
      <a:accent1>
        <a:srgbClr val="0078D4"/>
      </a:accent1>
      <a:accent2>
        <a:srgbClr val="243A5E"/>
      </a:accent2>
      <a:accent3>
        <a:srgbClr val="4CCBED"/>
      </a:accent3>
      <a:accent4>
        <a:srgbClr val="1392B4"/>
      </a:accent4>
      <a:accent5>
        <a:srgbClr val="0B556A"/>
      </a:accent5>
      <a:accent6>
        <a:srgbClr val="737373"/>
      </a:accent6>
      <a:hlink>
        <a:srgbClr val="0078D4"/>
      </a:hlink>
      <a:folHlink>
        <a:srgbClr val="0078D4"/>
      </a:folHlink>
    </a:clrScheme>
    <a:fontScheme name="Dynamics 36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ATT_Azure_PowerPoint_Template_Dec19" id="{4D812253-AE16-49B7-9E8B-E155C396F1B1}" vid="{CDFF03D5-E879-4992-95FD-25D14F5B9F5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33DEC03F1CA19C43BE1B21409F01EAAB" ma:contentTypeVersion="6" ma:contentTypeDescription="Create a new document." ma:contentTypeScope="" ma:versionID="552ec35d9f8649fa087dca7cd233d3af">
  <xsd:schema xmlns:xsd="http://www.w3.org/2001/XMLSchema" xmlns:xs="http://www.w3.org/2001/XMLSchema" xmlns:p="http://schemas.microsoft.com/office/2006/metadata/properties" xmlns:ns2="bfa42b53-6da1-4d15-9850-173b2f8d2c85" targetNamespace="http://schemas.microsoft.com/office/2006/metadata/properties" ma:root="true" ma:fieldsID="4e95d44f684b4a70b8b51b9adee65e6d" ns2:_="">
    <xsd:import namespace="bfa42b53-6da1-4d15-9850-173b2f8d2c85"/>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fa42b53-6da1-4d15-9850-173b2f8d2c8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8FF17107-F4E0-44DA-91B4-9D4A427D8B9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fa42b53-6da1-4d15-9850-173b2f8d2c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1C0258B-870F-4358-BBF9-C53132F10857}">
  <ds:schemaRefs>
    <ds:schemaRef ds:uri="http://schemas.microsoft.com/sharepoint/v3/contenttype/forms"/>
  </ds:schemaRefs>
</ds:datastoreItem>
</file>

<file path=customXml/itemProps3.xml><?xml version="1.0" encoding="utf-8"?>
<ds:datastoreItem xmlns:ds="http://schemas.openxmlformats.org/officeDocument/2006/customXml" ds:itemID="{905AD04A-5BB8-4078-9ADC-69138BC7A86B}">
  <ds:schemaRefs>
    <ds:schemaRef ds:uri="http://schemas.microsoft.com/office/2006/metadata/properties"/>
    <ds:schemaRef ds:uri="http://schemas.microsoft.com/office/infopath/2007/PartnerControls"/>
    <ds:schemaRef ds:uri="http://schemas.microsoft.com/sharepoint/v3"/>
    <ds:schemaRef ds:uri="7e96d60b-db1d-44a2-8be4-a128982f8e6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otalTime>0</TotalTime>
  <Words>3274</Words>
  <Application>Microsoft Office PowerPoint</Application>
  <PresentationFormat>Widescreen</PresentationFormat>
  <Paragraphs>314</Paragraphs>
  <Slides>17</Slides>
  <Notes>17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Consolas</vt:lpstr>
      <vt:lpstr>Segoe UI</vt:lpstr>
      <vt:lpstr>Segoe UI Light</vt:lpstr>
      <vt:lpstr>Segoe UI Semibold</vt:lpstr>
      <vt:lpstr>Wingdings</vt:lpstr>
      <vt:lpstr>Dynamics 365 Template</vt:lpstr>
      <vt:lpstr>PL-600  Power Virtual Agents Architecture</vt:lpstr>
      <vt:lpstr>Agenda</vt:lpstr>
      <vt:lpstr>Concepts</vt:lpstr>
      <vt:lpstr>Topics</vt:lpstr>
      <vt:lpstr>Entities</vt:lpstr>
      <vt:lpstr>Channels</vt:lpstr>
      <vt:lpstr>Best practice</vt:lpstr>
      <vt:lpstr>Planning</vt:lpstr>
      <vt:lpstr>Escalations</vt:lpstr>
      <vt:lpstr>Authentication</vt:lpstr>
      <vt:lpstr>Considerations when deploying Power Virtual Agents</vt:lpstr>
      <vt:lpstr>Integrating Power Virtual Agents</vt:lpstr>
      <vt:lpstr>Integration options</vt:lpstr>
      <vt:lpstr>Power Virtual Agents in Microsoft Teams</vt:lpstr>
      <vt:lpstr>Power Virtual Agents</vt:lpstr>
      <vt:lpstr>Limitations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2020-10-27T15:29:07Z</dcterms:created>
  <dcterms:modified xsi:type="dcterms:W3CDTF">2022-03-17T02:12:20Z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0x01010033DEC03F1CA19C43BE1B21409F01EAAB</vt:lpwstr>
  </property>
</Properties>
</file>