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1"/>
  </p:notesMasterIdLst>
  <p:handoutMasterIdLst>
    <p:handoutMasterId r:id="rId42"/>
  </p:handoutMasterIdLst>
  <p:sldIdLst>
    <p:sldId id="1627" r:id="rId5"/>
    <p:sldId id="1778" r:id="rId6"/>
    <p:sldId id="1810" r:id="rId7"/>
    <p:sldId id="8663" r:id="rId8"/>
    <p:sldId id="3096" r:id="rId9"/>
    <p:sldId id="1765" r:id="rId10"/>
    <p:sldId id="8665" r:id="rId11"/>
    <p:sldId id="8666" r:id="rId12"/>
    <p:sldId id="3093" r:id="rId13"/>
    <p:sldId id="8667" r:id="rId14"/>
    <p:sldId id="8668" r:id="rId15"/>
    <p:sldId id="8692" r:id="rId16"/>
    <p:sldId id="8688" r:id="rId17"/>
    <p:sldId id="8689" r:id="rId18"/>
    <p:sldId id="8690" r:id="rId19"/>
    <p:sldId id="8691" r:id="rId20"/>
    <p:sldId id="8675" r:id="rId21"/>
    <p:sldId id="8676" r:id="rId22"/>
    <p:sldId id="8677" r:id="rId23"/>
    <p:sldId id="8678" r:id="rId24"/>
    <p:sldId id="8679" r:id="rId25"/>
    <p:sldId id="8680" r:id="rId26"/>
    <p:sldId id="8669" r:id="rId27"/>
    <p:sldId id="8681" r:id="rId28"/>
    <p:sldId id="8693" r:id="rId29"/>
    <p:sldId id="8683" r:id="rId30"/>
    <p:sldId id="8695" r:id="rId31"/>
    <p:sldId id="8694" r:id="rId32"/>
    <p:sldId id="8685" r:id="rId33"/>
    <p:sldId id="2142532975" r:id="rId34"/>
    <p:sldId id="2142532972" r:id="rId35"/>
    <p:sldId id="2142532973" r:id="rId36"/>
    <p:sldId id="2142532969" r:id="rId37"/>
    <p:sldId id="2142532974" r:id="rId38"/>
    <p:sldId id="8686" r:id="rId39"/>
    <p:sldId id="1786"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08: Plan application lifecycle management for Power Platform" id="{78834DBF-E4DC-4A2D-BBCB-DCC49DCF1C06}">
          <p14:sldIdLst>
            <p14:sldId id="1627"/>
            <p14:sldId id="1778"/>
            <p14:sldId id="1810"/>
          </p14:sldIdLst>
        </p14:section>
        <p14:section name="Content" id="{C9C620A1-5068-470F-A26B-0D5356CCB3FE}">
          <p14:sldIdLst>
            <p14:sldId id="8663"/>
            <p14:sldId id="3096"/>
            <p14:sldId id="1765"/>
            <p14:sldId id="8665"/>
            <p14:sldId id="8666"/>
            <p14:sldId id="3093"/>
            <p14:sldId id="8667"/>
            <p14:sldId id="8668"/>
            <p14:sldId id="8692"/>
            <p14:sldId id="8688"/>
            <p14:sldId id="8689"/>
            <p14:sldId id="8690"/>
            <p14:sldId id="8691"/>
            <p14:sldId id="8675"/>
            <p14:sldId id="8676"/>
            <p14:sldId id="8677"/>
            <p14:sldId id="8678"/>
            <p14:sldId id="8679"/>
            <p14:sldId id="8680"/>
            <p14:sldId id="8669"/>
            <p14:sldId id="8681"/>
            <p14:sldId id="8693"/>
            <p14:sldId id="8683"/>
            <p14:sldId id="8695"/>
            <p14:sldId id="8694"/>
            <p14:sldId id="8685"/>
          </p14:sldIdLst>
        </p14:section>
        <p14:section name="Exercise" id="{722A0297-5189-4E47-9EF3-2FA12437CED9}">
          <p14:sldIdLst>
            <p14:sldId id="2142532975"/>
          </p14:sldIdLst>
        </p14:section>
        <p14:section name="CYK" id="{08EC8E2F-4D7D-4E5A-8180-61F0CC553B37}">
          <p14:sldIdLst>
            <p14:sldId id="2142532972"/>
            <p14:sldId id="2142532973"/>
            <p14:sldId id="2142532969"/>
            <p14:sldId id="2142532974"/>
          </p14:sldIdLst>
        </p14:section>
        <p14:section name="Summary" id="{453FDC7B-8180-4819-B874-82514CFEBE73}">
          <p14:sldIdLst>
            <p14:sldId id="8686"/>
          </p14:sldIdLst>
        </p14:section>
        <p14:section name="End" id="{A419AD37-2B58-4EEF-A333-B623B3750AAE}">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D8D"/>
    <a:srgbClr val="1A1A1A"/>
    <a:srgbClr val="002050"/>
    <a:srgbClr val="696969"/>
    <a:srgbClr val="D73B01"/>
    <a:srgbClr val="7B6507"/>
    <a:srgbClr val="535353"/>
    <a:srgbClr val="9D9D9D"/>
    <a:srgbClr val="9597A1"/>
    <a:srgbClr val="485E9E"/>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873BB-2C65-4D47-B076-00C7E2CABB6F}" v="1" dt="2023-03-15T16:52:2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32" autoAdjust="0"/>
    <p:restoredTop sz="85897" autoAdjust="0"/>
  </p:normalViewPr>
  <p:slideViewPr>
    <p:cSldViewPr snapToGrid="0">
      <p:cViewPr varScale="1">
        <p:scale>
          <a:sx n="67" d="100"/>
          <a:sy n="67" d="100"/>
        </p:scale>
        <p:origin x="84" y="132"/>
      </p:cViewPr>
      <p:guideLst/>
    </p:cSldViewPr>
  </p:slideViewPr>
  <p:outlineViewPr>
    <p:cViewPr>
      <p:scale>
        <a:sx n="33" d="100"/>
        <a:sy n="33" d="100"/>
      </p:scale>
      <p:origin x="0" y="-20050"/>
    </p:cViewPr>
  </p:outlineViewPr>
  <p:notesTextViewPr>
    <p:cViewPr>
      <p:scale>
        <a:sx n="1" d="1"/>
        <a:sy n="1" d="1"/>
      </p:scale>
      <p:origin x="0" y="-312"/>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harp" userId="a737e408-7ef9-4a78-9152-63fbae2c2002" providerId="ADAL" clId="{1CB3455F-2290-4796-AF55-4AEE4F077F01}"/>
    <pc:docChg chg="undo custSel addSld delSld modSld sldOrd addSection modSection">
      <pc:chgData name="Julian Sharp" userId="a737e408-7ef9-4a78-9152-63fbae2c2002" providerId="ADAL" clId="{1CB3455F-2290-4796-AF55-4AEE4F077F01}" dt="2023-02-06T21:58:13.571" v="590" actId="20577"/>
      <pc:docMkLst>
        <pc:docMk/>
      </pc:docMkLst>
      <pc:sldChg chg="addSp delSp modSp mod">
        <pc:chgData name="Julian Sharp" userId="a737e408-7ef9-4a78-9152-63fbae2c2002" providerId="ADAL" clId="{1CB3455F-2290-4796-AF55-4AEE4F077F01}" dt="2023-02-06T21:06:10.274" v="14" actId="6549"/>
        <pc:sldMkLst>
          <pc:docMk/>
          <pc:sldMk cId="3018641981" sldId="1627"/>
        </pc:sldMkLst>
        <pc:spChg chg="add del mod">
          <ac:chgData name="Julian Sharp" userId="a737e408-7ef9-4a78-9152-63fbae2c2002" providerId="ADAL" clId="{1CB3455F-2290-4796-AF55-4AEE4F077F01}" dt="2023-02-06T21:05:40.146" v="8" actId="478"/>
          <ac:spMkLst>
            <pc:docMk/>
            <pc:sldMk cId="3018641981" sldId="1627"/>
            <ac:spMk id="3" creationId="{E8BDFC1B-ECB2-2F4F-627A-51CCDEFECA49}"/>
          </ac:spMkLst>
        </pc:spChg>
        <pc:spChg chg="del">
          <ac:chgData name="Julian Sharp" userId="a737e408-7ef9-4a78-9152-63fbae2c2002" providerId="ADAL" clId="{1CB3455F-2290-4796-AF55-4AEE4F077F01}" dt="2023-02-06T21:05:39.054" v="7" actId="478"/>
          <ac:spMkLst>
            <pc:docMk/>
            <pc:sldMk cId="3018641981" sldId="1627"/>
            <ac:spMk id="5" creationId="{58304294-793E-FB49-A26A-F2ADFBA94074}"/>
          </ac:spMkLst>
        </pc:spChg>
        <pc:spChg chg="mod">
          <ac:chgData name="Julian Sharp" userId="a737e408-7ef9-4a78-9152-63fbae2c2002" providerId="ADAL" clId="{1CB3455F-2290-4796-AF55-4AEE4F077F01}" dt="2023-02-06T21:06:10.274" v="14" actId="6549"/>
          <ac:spMkLst>
            <pc:docMk/>
            <pc:sldMk cId="3018641981" sldId="1627"/>
            <ac:spMk id="17" creationId="{74E734AB-E0EC-44F5-BDA3-EC68CE9E8ADB}"/>
          </ac:spMkLst>
        </pc:spChg>
      </pc:sldChg>
      <pc:sldChg chg="modSp mod">
        <pc:chgData name="Julian Sharp" userId="a737e408-7ef9-4a78-9152-63fbae2c2002" providerId="ADAL" clId="{1CB3455F-2290-4796-AF55-4AEE4F077F01}" dt="2023-02-06T21:15:48.092" v="57" actId="5793"/>
        <pc:sldMkLst>
          <pc:docMk/>
          <pc:sldMk cId="484129280" sldId="1765"/>
        </pc:sldMkLst>
        <pc:spChg chg="mod">
          <ac:chgData name="Julian Sharp" userId="a737e408-7ef9-4a78-9152-63fbae2c2002" providerId="ADAL" clId="{1CB3455F-2290-4796-AF55-4AEE4F077F01}" dt="2023-02-06T21:15:43.910" v="55" actId="5793"/>
          <ac:spMkLst>
            <pc:docMk/>
            <pc:sldMk cId="484129280" sldId="1765"/>
            <ac:spMk id="2" creationId="{00000000-0000-0000-0000-000000000000}"/>
          </ac:spMkLst>
        </pc:spChg>
        <pc:spChg chg="mod">
          <ac:chgData name="Julian Sharp" userId="a737e408-7ef9-4a78-9152-63fbae2c2002" providerId="ADAL" clId="{1CB3455F-2290-4796-AF55-4AEE4F077F01}" dt="2023-02-06T21:15:46.144" v="56" actId="5793"/>
          <ac:spMkLst>
            <pc:docMk/>
            <pc:sldMk cId="484129280" sldId="1765"/>
            <ac:spMk id="3" creationId="{00000000-0000-0000-0000-000000000000}"/>
          </ac:spMkLst>
        </pc:spChg>
        <pc:spChg chg="mod">
          <ac:chgData name="Julian Sharp" userId="a737e408-7ef9-4a78-9152-63fbae2c2002" providerId="ADAL" clId="{1CB3455F-2290-4796-AF55-4AEE4F077F01}" dt="2023-02-06T21:15:48.092" v="57" actId="5793"/>
          <ac:spMkLst>
            <pc:docMk/>
            <pc:sldMk cId="484129280" sldId="1765"/>
            <ac:spMk id="4" creationId="{00000000-0000-0000-0000-000000000000}"/>
          </ac:spMkLst>
        </pc:spChg>
        <pc:spChg chg="mod">
          <ac:chgData name="Julian Sharp" userId="a737e408-7ef9-4a78-9152-63fbae2c2002" providerId="ADAL" clId="{1CB3455F-2290-4796-AF55-4AEE4F077F01}" dt="2023-02-06T21:15:41.566" v="54" actId="5793"/>
          <ac:spMkLst>
            <pc:docMk/>
            <pc:sldMk cId="484129280" sldId="1765"/>
            <ac:spMk id="6" creationId="{00000000-0000-0000-0000-000000000000}"/>
          </ac:spMkLst>
        </pc:spChg>
      </pc:sldChg>
      <pc:sldChg chg="modSp del mod">
        <pc:chgData name="Julian Sharp" userId="a737e408-7ef9-4a78-9152-63fbae2c2002" providerId="ADAL" clId="{1CB3455F-2290-4796-AF55-4AEE4F077F01}" dt="2023-02-06T21:30:33.645" v="316" actId="47"/>
        <pc:sldMkLst>
          <pc:docMk/>
          <pc:sldMk cId="1358256567" sldId="1767"/>
        </pc:sldMkLst>
        <pc:spChg chg="mod">
          <ac:chgData name="Julian Sharp" userId="a737e408-7ef9-4a78-9152-63fbae2c2002" providerId="ADAL" clId="{1CB3455F-2290-4796-AF55-4AEE4F077F01}" dt="2023-02-06T21:25:09.683" v="169" actId="5793"/>
          <ac:spMkLst>
            <pc:docMk/>
            <pc:sldMk cId="1358256567" sldId="1767"/>
            <ac:spMk id="2" creationId="{00000000-0000-0000-0000-000000000000}"/>
          </ac:spMkLst>
        </pc:spChg>
        <pc:spChg chg="mod">
          <ac:chgData name="Julian Sharp" userId="a737e408-7ef9-4a78-9152-63fbae2c2002" providerId="ADAL" clId="{1CB3455F-2290-4796-AF55-4AEE4F077F01}" dt="2023-02-06T21:25:12.357" v="170" actId="5793"/>
          <ac:spMkLst>
            <pc:docMk/>
            <pc:sldMk cId="1358256567" sldId="1767"/>
            <ac:spMk id="3" creationId="{00000000-0000-0000-0000-000000000000}"/>
          </ac:spMkLst>
        </pc:spChg>
        <pc:spChg chg="mod">
          <ac:chgData name="Julian Sharp" userId="a737e408-7ef9-4a78-9152-63fbae2c2002" providerId="ADAL" clId="{1CB3455F-2290-4796-AF55-4AEE4F077F01}" dt="2023-02-06T21:25:08.334" v="168" actId="5793"/>
          <ac:spMkLst>
            <pc:docMk/>
            <pc:sldMk cId="1358256567" sldId="1767"/>
            <ac:spMk id="6" creationId="{00000000-0000-0000-0000-000000000000}"/>
          </ac:spMkLst>
        </pc:spChg>
      </pc:sldChg>
      <pc:sldChg chg="modSp add mod modNotesTx">
        <pc:chgData name="Julian Sharp" userId="a737e408-7ef9-4a78-9152-63fbae2c2002" providerId="ADAL" clId="{1CB3455F-2290-4796-AF55-4AEE4F077F01}" dt="2023-02-06T21:15:22.699" v="53"/>
        <pc:sldMkLst>
          <pc:docMk/>
          <pc:sldMk cId="205126026" sldId="1810"/>
        </pc:sldMkLst>
        <pc:spChg chg="mod">
          <ac:chgData name="Julian Sharp" userId="a737e408-7ef9-4a78-9152-63fbae2c2002" providerId="ADAL" clId="{1CB3455F-2290-4796-AF55-4AEE4F077F01}" dt="2023-02-06T21:15:02.252" v="52"/>
          <ac:spMkLst>
            <pc:docMk/>
            <pc:sldMk cId="205126026" sldId="1810"/>
            <ac:spMk id="4" creationId="{A2A4A6A9-2136-3220-B841-75F19047E18D}"/>
          </ac:spMkLst>
        </pc:spChg>
      </pc:sldChg>
      <pc:sldChg chg="modSp add mod modNotesTx">
        <pc:chgData name="Julian Sharp" userId="a737e408-7ef9-4a78-9152-63fbae2c2002" providerId="ADAL" clId="{1CB3455F-2290-4796-AF55-4AEE4F077F01}" dt="2023-02-06T21:44:37.659" v="395" actId="20577"/>
        <pc:sldMkLst>
          <pc:docMk/>
          <pc:sldMk cId="119252080" sldId="3142"/>
        </pc:sldMkLst>
        <pc:spChg chg="mod">
          <ac:chgData name="Julian Sharp" userId="a737e408-7ef9-4a78-9152-63fbae2c2002" providerId="ADAL" clId="{1CB3455F-2290-4796-AF55-4AEE4F077F01}" dt="2023-02-06T21:44:37.659" v="395" actId="20577"/>
          <ac:spMkLst>
            <pc:docMk/>
            <pc:sldMk cId="119252080" sldId="3142"/>
            <ac:spMk id="23" creationId="{611EB991-BF36-48BE-1421-47161435AAA0}"/>
          </ac:spMkLst>
        </pc:spChg>
        <pc:spChg chg="mod">
          <ac:chgData name="Julian Sharp" userId="a737e408-7ef9-4a78-9152-63fbae2c2002" providerId="ADAL" clId="{1CB3455F-2290-4796-AF55-4AEE4F077F01}" dt="2023-02-06T21:11:45.945" v="48"/>
          <ac:spMkLst>
            <pc:docMk/>
            <pc:sldMk cId="119252080" sldId="3142"/>
            <ac:spMk id="24" creationId="{2D043821-074E-73E6-90DB-41E1BB9DD06B}"/>
          </ac:spMkLst>
        </pc:spChg>
        <pc:spChg chg="mod">
          <ac:chgData name="Julian Sharp" userId="a737e408-7ef9-4a78-9152-63fbae2c2002" providerId="ADAL" clId="{1CB3455F-2290-4796-AF55-4AEE4F077F01}" dt="2023-02-06T21:10:28.524" v="33"/>
          <ac:spMkLst>
            <pc:docMk/>
            <pc:sldMk cId="119252080" sldId="3142"/>
            <ac:spMk id="26" creationId="{9DAEDA35-B6DF-FDF3-560A-759D63523058}"/>
          </ac:spMkLst>
        </pc:spChg>
        <pc:spChg chg="mod">
          <ac:chgData name="Julian Sharp" userId="a737e408-7ef9-4a78-9152-63fbae2c2002" providerId="ADAL" clId="{1CB3455F-2290-4796-AF55-4AEE4F077F01}" dt="2023-02-06T21:11:59.762" v="49"/>
          <ac:spMkLst>
            <pc:docMk/>
            <pc:sldMk cId="119252080" sldId="3142"/>
            <ac:spMk id="27" creationId="{6BD1ACB7-1917-7CF9-C8BD-9B96A991C068}"/>
          </ac:spMkLst>
        </pc:spChg>
      </pc:sldChg>
      <pc:sldChg chg="modSp mod ord">
        <pc:chgData name="Julian Sharp" userId="a737e408-7ef9-4a78-9152-63fbae2c2002" providerId="ADAL" clId="{1CB3455F-2290-4796-AF55-4AEE4F077F01}" dt="2023-02-06T21:17:06.469" v="64"/>
        <pc:sldMkLst>
          <pc:docMk/>
          <pc:sldMk cId="2000406524" sldId="8663"/>
        </pc:sldMkLst>
        <pc:spChg chg="mod">
          <ac:chgData name="Julian Sharp" userId="a737e408-7ef9-4a78-9152-63fbae2c2002" providerId="ADAL" clId="{1CB3455F-2290-4796-AF55-4AEE4F077F01}" dt="2023-02-06T21:15:54.030" v="59" actId="5793"/>
          <ac:spMkLst>
            <pc:docMk/>
            <pc:sldMk cId="2000406524" sldId="8663"/>
            <ac:spMk id="2" creationId="{00000000-0000-0000-0000-000000000000}"/>
          </ac:spMkLst>
        </pc:spChg>
        <pc:spChg chg="mod">
          <ac:chgData name="Julian Sharp" userId="a737e408-7ef9-4a78-9152-63fbae2c2002" providerId="ADAL" clId="{1CB3455F-2290-4796-AF55-4AEE4F077F01}" dt="2023-02-06T21:15:56.547" v="60" actId="5793"/>
          <ac:spMkLst>
            <pc:docMk/>
            <pc:sldMk cId="2000406524" sldId="8663"/>
            <ac:spMk id="3" creationId="{00000000-0000-0000-0000-000000000000}"/>
          </ac:spMkLst>
        </pc:spChg>
        <pc:spChg chg="mod">
          <ac:chgData name="Julian Sharp" userId="a737e408-7ef9-4a78-9152-63fbae2c2002" providerId="ADAL" clId="{1CB3455F-2290-4796-AF55-4AEE4F077F01}" dt="2023-02-06T21:15:58.814" v="61" actId="5793"/>
          <ac:spMkLst>
            <pc:docMk/>
            <pc:sldMk cId="2000406524" sldId="8663"/>
            <ac:spMk id="4" creationId="{00000000-0000-0000-0000-000000000000}"/>
          </ac:spMkLst>
        </pc:spChg>
        <pc:spChg chg="mod">
          <ac:chgData name="Julian Sharp" userId="a737e408-7ef9-4a78-9152-63fbae2c2002" providerId="ADAL" clId="{1CB3455F-2290-4796-AF55-4AEE4F077F01}" dt="2023-02-06T21:16:00.893" v="62" actId="5793"/>
          <ac:spMkLst>
            <pc:docMk/>
            <pc:sldMk cId="2000406524" sldId="8663"/>
            <ac:spMk id="5" creationId="{00000000-0000-0000-0000-000000000000}"/>
          </ac:spMkLst>
        </pc:spChg>
        <pc:spChg chg="mod">
          <ac:chgData name="Julian Sharp" userId="a737e408-7ef9-4a78-9152-63fbae2c2002" providerId="ADAL" clId="{1CB3455F-2290-4796-AF55-4AEE4F077F01}" dt="2023-02-06T21:15:51.677" v="58" actId="5793"/>
          <ac:spMkLst>
            <pc:docMk/>
            <pc:sldMk cId="2000406524" sldId="8663"/>
            <ac:spMk id="6" creationId="{00000000-0000-0000-0000-000000000000}"/>
          </ac:spMkLst>
        </pc:spChg>
      </pc:sldChg>
      <pc:sldChg chg="del">
        <pc:chgData name="Julian Sharp" userId="a737e408-7ef9-4a78-9152-63fbae2c2002" providerId="ADAL" clId="{1CB3455F-2290-4796-AF55-4AEE4F077F01}" dt="2023-02-06T21:31:03.518" v="317" actId="2696"/>
        <pc:sldMkLst>
          <pc:docMk/>
          <pc:sldMk cId="4041725621" sldId="8664"/>
        </pc:sldMkLst>
      </pc:sldChg>
      <pc:sldChg chg="modSp mod">
        <pc:chgData name="Julian Sharp" userId="a737e408-7ef9-4a78-9152-63fbae2c2002" providerId="ADAL" clId="{1CB3455F-2290-4796-AF55-4AEE4F077F01}" dt="2023-02-06T21:18:54.701" v="75" actId="12"/>
        <pc:sldMkLst>
          <pc:docMk/>
          <pc:sldMk cId="1768479142" sldId="8665"/>
        </pc:sldMkLst>
        <pc:spChg chg="mod">
          <ac:chgData name="Julian Sharp" userId="a737e408-7ef9-4a78-9152-63fbae2c2002" providerId="ADAL" clId="{1CB3455F-2290-4796-AF55-4AEE4F077F01}" dt="2023-02-06T21:18:54.701" v="75" actId="12"/>
          <ac:spMkLst>
            <pc:docMk/>
            <pc:sldMk cId="1768479142" sldId="8665"/>
            <ac:spMk id="3" creationId="{AA185E1C-174B-427E-8173-3D6B22758871}"/>
          </ac:spMkLst>
        </pc:spChg>
      </pc:sldChg>
      <pc:sldChg chg="modSp mod modNotesTx">
        <pc:chgData name="Julian Sharp" userId="a737e408-7ef9-4a78-9152-63fbae2c2002" providerId="ADAL" clId="{1CB3455F-2290-4796-AF55-4AEE4F077F01}" dt="2023-02-06T21:58:13.571" v="590" actId="20577"/>
        <pc:sldMkLst>
          <pc:docMk/>
          <pc:sldMk cId="1536445661" sldId="8666"/>
        </pc:sldMkLst>
        <pc:spChg chg="mod">
          <ac:chgData name="Julian Sharp" userId="a737e408-7ef9-4a78-9152-63fbae2c2002" providerId="ADAL" clId="{1CB3455F-2290-4796-AF55-4AEE4F077F01}" dt="2023-02-06T21:19:38.461" v="87" actId="12"/>
          <ac:spMkLst>
            <pc:docMk/>
            <pc:sldMk cId="1536445661" sldId="8666"/>
            <ac:spMk id="31" creationId="{6982011D-06D7-5560-6D6A-884BED54B8C6}"/>
          </ac:spMkLst>
        </pc:spChg>
      </pc:sldChg>
      <pc:sldChg chg="modSp mod">
        <pc:chgData name="Julian Sharp" userId="a737e408-7ef9-4a78-9152-63fbae2c2002" providerId="ADAL" clId="{1CB3455F-2290-4796-AF55-4AEE4F077F01}" dt="2023-02-06T21:25:54.289" v="207" actId="20577"/>
        <pc:sldMkLst>
          <pc:docMk/>
          <pc:sldMk cId="1410082658" sldId="8667"/>
        </pc:sldMkLst>
        <pc:spChg chg="mod">
          <ac:chgData name="Julian Sharp" userId="a737e408-7ef9-4a78-9152-63fbae2c2002" providerId="ADAL" clId="{1CB3455F-2290-4796-AF55-4AEE4F077F01}" dt="2023-02-06T21:25:46.506" v="192" actId="20577"/>
          <ac:spMkLst>
            <pc:docMk/>
            <pc:sldMk cId="1410082658" sldId="8667"/>
            <ac:spMk id="6" creationId="{DF66CE97-2A61-671C-587F-F10333519E7E}"/>
          </ac:spMkLst>
        </pc:spChg>
        <pc:spChg chg="mod">
          <ac:chgData name="Julian Sharp" userId="a737e408-7ef9-4a78-9152-63fbae2c2002" providerId="ADAL" clId="{1CB3455F-2290-4796-AF55-4AEE4F077F01}" dt="2023-02-06T21:25:54.289" v="207" actId="20577"/>
          <ac:spMkLst>
            <pc:docMk/>
            <pc:sldMk cId="1410082658" sldId="8667"/>
            <ac:spMk id="12" creationId="{DFE0FFBA-3C66-562B-4F0A-FE90EA66376C}"/>
          </ac:spMkLst>
        </pc:spChg>
      </pc:sldChg>
      <pc:sldChg chg="modSp mod">
        <pc:chgData name="Julian Sharp" userId="a737e408-7ef9-4a78-9152-63fbae2c2002" providerId="ADAL" clId="{1CB3455F-2290-4796-AF55-4AEE4F077F01}" dt="2023-02-06T21:20:54.335" v="125" actId="20577"/>
        <pc:sldMkLst>
          <pc:docMk/>
          <pc:sldMk cId="3821018886" sldId="8668"/>
        </pc:sldMkLst>
        <pc:spChg chg="mod">
          <ac:chgData name="Julian Sharp" userId="a737e408-7ef9-4a78-9152-63fbae2c2002" providerId="ADAL" clId="{1CB3455F-2290-4796-AF55-4AEE4F077F01}" dt="2023-02-06T21:20:54.335" v="125" actId="20577"/>
          <ac:spMkLst>
            <pc:docMk/>
            <pc:sldMk cId="3821018886" sldId="8668"/>
            <ac:spMk id="4" creationId="{FE2B1D62-4A0E-71D4-CFD3-511A02390BC2}"/>
          </ac:spMkLst>
        </pc:spChg>
      </pc:sldChg>
      <pc:sldChg chg="modSp mod">
        <pc:chgData name="Julian Sharp" userId="a737e408-7ef9-4a78-9152-63fbae2c2002" providerId="ADAL" clId="{1CB3455F-2290-4796-AF55-4AEE4F077F01}" dt="2023-02-06T21:23:16.005" v="152" actId="5793"/>
        <pc:sldMkLst>
          <pc:docMk/>
          <pc:sldMk cId="2154468386" sldId="8669"/>
        </pc:sldMkLst>
        <pc:spChg chg="mod">
          <ac:chgData name="Julian Sharp" userId="a737e408-7ef9-4a78-9152-63fbae2c2002" providerId="ADAL" clId="{1CB3455F-2290-4796-AF55-4AEE4F077F01}" dt="2023-02-06T21:23:11.114" v="150" actId="5793"/>
          <ac:spMkLst>
            <pc:docMk/>
            <pc:sldMk cId="2154468386" sldId="8669"/>
            <ac:spMk id="2" creationId="{00000000-0000-0000-0000-000000000000}"/>
          </ac:spMkLst>
        </pc:spChg>
        <pc:spChg chg="mod">
          <ac:chgData name="Julian Sharp" userId="a737e408-7ef9-4a78-9152-63fbae2c2002" providerId="ADAL" clId="{1CB3455F-2290-4796-AF55-4AEE4F077F01}" dt="2023-02-06T21:23:13.485" v="151" actId="5793"/>
          <ac:spMkLst>
            <pc:docMk/>
            <pc:sldMk cId="2154468386" sldId="8669"/>
            <ac:spMk id="3" creationId="{00000000-0000-0000-0000-000000000000}"/>
          </ac:spMkLst>
        </pc:spChg>
        <pc:spChg chg="mod">
          <ac:chgData name="Julian Sharp" userId="a737e408-7ef9-4a78-9152-63fbae2c2002" providerId="ADAL" clId="{1CB3455F-2290-4796-AF55-4AEE4F077F01}" dt="2023-02-06T21:23:16.005" v="152" actId="5793"/>
          <ac:spMkLst>
            <pc:docMk/>
            <pc:sldMk cId="2154468386" sldId="8669"/>
            <ac:spMk id="4" creationId="{00000000-0000-0000-0000-000000000000}"/>
          </ac:spMkLst>
        </pc:spChg>
        <pc:spChg chg="mod">
          <ac:chgData name="Julian Sharp" userId="a737e408-7ef9-4a78-9152-63fbae2c2002" providerId="ADAL" clId="{1CB3455F-2290-4796-AF55-4AEE4F077F01}" dt="2023-02-06T21:23:08.142" v="149" actId="5793"/>
          <ac:spMkLst>
            <pc:docMk/>
            <pc:sldMk cId="2154468386" sldId="8669"/>
            <ac:spMk id="6" creationId="{00000000-0000-0000-0000-000000000000}"/>
          </ac:spMkLst>
        </pc:spChg>
      </pc:sldChg>
      <pc:sldChg chg="del">
        <pc:chgData name="Julian Sharp" userId="a737e408-7ef9-4a78-9152-63fbae2c2002" providerId="ADAL" clId="{1CB3455F-2290-4796-AF55-4AEE4F077F01}" dt="2023-02-06T21:31:40.051" v="318" actId="47"/>
        <pc:sldMkLst>
          <pc:docMk/>
          <pc:sldMk cId="3151222091" sldId="8674"/>
        </pc:sldMkLst>
      </pc:sldChg>
      <pc:sldChg chg="modSp mod">
        <pc:chgData name="Julian Sharp" userId="a737e408-7ef9-4a78-9152-63fbae2c2002" providerId="ADAL" clId="{1CB3455F-2290-4796-AF55-4AEE4F077F01}" dt="2023-02-06T21:32:42.125" v="325" actId="20577"/>
        <pc:sldMkLst>
          <pc:docMk/>
          <pc:sldMk cId="2969982924" sldId="8675"/>
        </pc:sldMkLst>
        <pc:spChg chg="mod">
          <ac:chgData name="Julian Sharp" userId="a737e408-7ef9-4a78-9152-63fbae2c2002" providerId="ADAL" clId="{1CB3455F-2290-4796-AF55-4AEE4F077F01}" dt="2023-02-06T21:32:42.125" v="325" actId="20577"/>
          <ac:spMkLst>
            <pc:docMk/>
            <pc:sldMk cId="2969982924" sldId="8675"/>
            <ac:spMk id="3" creationId="{AA185E1C-174B-427E-8173-3D6B22758871}"/>
          </ac:spMkLst>
        </pc:spChg>
      </pc:sldChg>
      <pc:sldChg chg="modSp mod">
        <pc:chgData name="Julian Sharp" userId="a737e408-7ef9-4a78-9152-63fbae2c2002" providerId="ADAL" clId="{1CB3455F-2290-4796-AF55-4AEE4F077F01}" dt="2023-02-06T21:32:03.248" v="322" actId="20577"/>
        <pc:sldMkLst>
          <pc:docMk/>
          <pc:sldMk cId="3143474515" sldId="8676"/>
        </pc:sldMkLst>
        <pc:spChg chg="mod">
          <ac:chgData name="Julian Sharp" userId="a737e408-7ef9-4a78-9152-63fbae2c2002" providerId="ADAL" clId="{1CB3455F-2290-4796-AF55-4AEE4F077F01}" dt="2023-02-06T21:32:03.248" v="322" actId="20577"/>
          <ac:spMkLst>
            <pc:docMk/>
            <pc:sldMk cId="3143474515" sldId="8676"/>
            <ac:spMk id="3" creationId="{AA185E1C-174B-427E-8173-3D6B22758871}"/>
          </ac:spMkLst>
        </pc:spChg>
      </pc:sldChg>
      <pc:sldChg chg="modSp mod">
        <pc:chgData name="Julian Sharp" userId="a737e408-7ef9-4a78-9152-63fbae2c2002" providerId="ADAL" clId="{1CB3455F-2290-4796-AF55-4AEE4F077F01}" dt="2023-02-06T21:23:27.985" v="156" actId="20577"/>
        <pc:sldMkLst>
          <pc:docMk/>
          <pc:sldMk cId="2962378618" sldId="8681"/>
        </pc:sldMkLst>
        <pc:spChg chg="mod">
          <ac:chgData name="Julian Sharp" userId="a737e408-7ef9-4a78-9152-63fbae2c2002" providerId="ADAL" clId="{1CB3455F-2290-4796-AF55-4AEE4F077F01}" dt="2023-02-06T21:23:22.608" v="154" actId="5793"/>
          <ac:spMkLst>
            <pc:docMk/>
            <pc:sldMk cId="2962378618" sldId="8681"/>
            <ac:spMk id="2" creationId="{00000000-0000-0000-0000-000000000000}"/>
          </ac:spMkLst>
        </pc:spChg>
        <pc:spChg chg="mod">
          <ac:chgData name="Julian Sharp" userId="a737e408-7ef9-4a78-9152-63fbae2c2002" providerId="ADAL" clId="{1CB3455F-2290-4796-AF55-4AEE4F077F01}" dt="2023-02-06T21:23:25.232" v="155" actId="5793"/>
          <ac:spMkLst>
            <pc:docMk/>
            <pc:sldMk cId="2962378618" sldId="8681"/>
            <ac:spMk id="3" creationId="{00000000-0000-0000-0000-000000000000}"/>
          </ac:spMkLst>
        </pc:spChg>
        <pc:spChg chg="mod">
          <ac:chgData name="Julian Sharp" userId="a737e408-7ef9-4a78-9152-63fbae2c2002" providerId="ADAL" clId="{1CB3455F-2290-4796-AF55-4AEE4F077F01}" dt="2023-02-06T21:23:27.985" v="156" actId="20577"/>
          <ac:spMkLst>
            <pc:docMk/>
            <pc:sldMk cId="2962378618" sldId="8681"/>
            <ac:spMk id="6" creationId="{00000000-0000-0000-0000-000000000000}"/>
          </ac:spMkLst>
        </pc:spChg>
      </pc:sldChg>
      <pc:sldChg chg="modSp del mod modClrScheme modShow chgLayout">
        <pc:chgData name="Julian Sharp" userId="a737e408-7ef9-4a78-9152-63fbae2c2002" providerId="ADAL" clId="{1CB3455F-2290-4796-AF55-4AEE4F077F01}" dt="2023-02-06T21:47:24.585" v="422" actId="47"/>
        <pc:sldMkLst>
          <pc:docMk/>
          <pc:sldMk cId="1167979930" sldId="8682"/>
        </pc:sldMkLst>
        <pc:spChg chg="mod ord">
          <ac:chgData name="Julian Sharp" userId="a737e408-7ef9-4a78-9152-63fbae2c2002" providerId="ADAL" clId="{1CB3455F-2290-4796-AF55-4AEE4F077F01}" dt="2023-02-06T21:46:53.954" v="414" actId="700"/>
          <ac:spMkLst>
            <pc:docMk/>
            <pc:sldMk cId="1167979930" sldId="8682"/>
            <ac:spMk id="2" creationId="{76CF4915-1013-4471-B726-ABC770B5A897}"/>
          </ac:spMkLst>
        </pc:spChg>
      </pc:sldChg>
      <pc:sldChg chg="modSp mod modNotesTx">
        <pc:chgData name="Julian Sharp" userId="a737e408-7ef9-4a78-9152-63fbae2c2002" providerId="ADAL" clId="{1CB3455F-2290-4796-AF55-4AEE4F077F01}" dt="2023-02-06T21:45:37.842" v="407" actId="6549"/>
        <pc:sldMkLst>
          <pc:docMk/>
          <pc:sldMk cId="2248156083" sldId="8683"/>
        </pc:sldMkLst>
        <pc:spChg chg="mod">
          <ac:chgData name="Julian Sharp" userId="a737e408-7ef9-4a78-9152-63fbae2c2002" providerId="ADAL" clId="{1CB3455F-2290-4796-AF55-4AEE4F077F01}" dt="2023-02-06T21:43:05.907" v="328" actId="20577"/>
          <ac:spMkLst>
            <pc:docMk/>
            <pc:sldMk cId="2248156083" sldId="8683"/>
            <ac:spMk id="2" creationId="{EBB00671-8877-4BBF-B370-0737A8D95DC7}"/>
          </ac:spMkLst>
        </pc:spChg>
        <pc:spChg chg="mod">
          <ac:chgData name="Julian Sharp" userId="a737e408-7ef9-4a78-9152-63fbae2c2002" providerId="ADAL" clId="{1CB3455F-2290-4796-AF55-4AEE4F077F01}" dt="2023-02-06T21:43:07.926" v="329" actId="20577"/>
          <ac:spMkLst>
            <pc:docMk/>
            <pc:sldMk cId="2248156083" sldId="8683"/>
            <ac:spMk id="3" creationId="{AA185E1C-174B-427E-8173-3D6B22758871}"/>
          </ac:spMkLst>
        </pc:spChg>
        <pc:spChg chg="mod">
          <ac:chgData name="Julian Sharp" userId="a737e408-7ef9-4a78-9152-63fbae2c2002" providerId="ADAL" clId="{1CB3455F-2290-4796-AF55-4AEE4F077F01}" dt="2023-02-06T21:45:25.252" v="404" actId="21"/>
          <ac:spMkLst>
            <pc:docMk/>
            <pc:sldMk cId="2248156083" sldId="8683"/>
            <ac:spMk id="14" creationId="{E307D465-5D56-0B41-96C4-901FFC2422DF}"/>
          </ac:spMkLst>
        </pc:spChg>
      </pc:sldChg>
      <pc:sldChg chg="del">
        <pc:chgData name="Julian Sharp" userId="a737e408-7ef9-4a78-9152-63fbae2c2002" providerId="ADAL" clId="{1CB3455F-2290-4796-AF55-4AEE4F077F01}" dt="2023-02-06T21:30:20.846" v="315" actId="47"/>
        <pc:sldMkLst>
          <pc:docMk/>
          <pc:sldMk cId="2189216007" sldId="8684"/>
        </pc:sldMkLst>
      </pc:sldChg>
      <pc:sldChg chg="modSp mod">
        <pc:chgData name="Julian Sharp" userId="a737e408-7ef9-4a78-9152-63fbae2c2002" providerId="ADAL" clId="{1CB3455F-2290-4796-AF55-4AEE4F077F01}" dt="2023-02-06T21:25:18.628" v="174" actId="5793"/>
        <pc:sldMkLst>
          <pc:docMk/>
          <pc:sldMk cId="928858520" sldId="8685"/>
        </pc:sldMkLst>
        <pc:spChg chg="mod">
          <ac:chgData name="Julian Sharp" userId="a737e408-7ef9-4a78-9152-63fbae2c2002" providerId="ADAL" clId="{1CB3455F-2290-4796-AF55-4AEE4F077F01}" dt="2023-02-06T21:25:16.421" v="172" actId="5793"/>
          <ac:spMkLst>
            <pc:docMk/>
            <pc:sldMk cId="928858520" sldId="8685"/>
            <ac:spMk id="2" creationId="{00000000-0000-0000-0000-000000000000}"/>
          </ac:spMkLst>
        </pc:spChg>
        <pc:spChg chg="mod">
          <ac:chgData name="Julian Sharp" userId="a737e408-7ef9-4a78-9152-63fbae2c2002" providerId="ADAL" clId="{1CB3455F-2290-4796-AF55-4AEE4F077F01}" dt="2023-02-06T21:25:17.479" v="173" actId="5793"/>
          <ac:spMkLst>
            <pc:docMk/>
            <pc:sldMk cId="928858520" sldId="8685"/>
            <ac:spMk id="3" creationId="{00000000-0000-0000-0000-000000000000}"/>
          </ac:spMkLst>
        </pc:spChg>
        <pc:spChg chg="mod">
          <ac:chgData name="Julian Sharp" userId="a737e408-7ef9-4a78-9152-63fbae2c2002" providerId="ADAL" clId="{1CB3455F-2290-4796-AF55-4AEE4F077F01}" dt="2023-02-06T21:25:18.628" v="174" actId="5793"/>
          <ac:spMkLst>
            <pc:docMk/>
            <pc:sldMk cId="928858520" sldId="8685"/>
            <ac:spMk id="4" creationId="{00000000-0000-0000-0000-000000000000}"/>
          </ac:spMkLst>
        </pc:spChg>
        <pc:spChg chg="mod">
          <ac:chgData name="Julian Sharp" userId="a737e408-7ef9-4a78-9152-63fbae2c2002" providerId="ADAL" clId="{1CB3455F-2290-4796-AF55-4AEE4F077F01}" dt="2023-02-06T21:25:15.027" v="171" actId="5793"/>
          <ac:spMkLst>
            <pc:docMk/>
            <pc:sldMk cId="928858520" sldId="8685"/>
            <ac:spMk id="6" creationId="{00000000-0000-0000-0000-000000000000}"/>
          </ac:spMkLst>
        </pc:spChg>
      </pc:sldChg>
      <pc:sldChg chg="modSp mod ord">
        <pc:chgData name="Julian Sharp" userId="a737e408-7ef9-4a78-9152-63fbae2c2002" providerId="ADAL" clId="{1CB3455F-2290-4796-AF55-4AEE4F077F01}" dt="2023-02-06T21:06:44.019" v="25"/>
        <pc:sldMkLst>
          <pc:docMk/>
          <pc:sldMk cId="3457627385" sldId="8686"/>
        </pc:sldMkLst>
        <pc:spChg chg="mod">
          <ac:chgData name="Julian Sharp" userId="a737e408-7ef9-4a78-9152-63fbae2c2002" providerId="ADAL" clId="{1CB3455F-2290-4796-AF55-4AEE4F077F01}" dt="2023-02-06T21:06:44.019" v="25"/>
          <ac:spMkLst>
            <pc:docMk/>
            <pc:sldMk cId="3457627385" sldId="8686"/>
            <ac:spMk id="17" creationId="{00000000-0000-0000-0000-000000000000}"/>
          </ac:spMkLst>
        </pc:spChg>
      </pc:sldChg>
      <pc:sldChg chg="modSp mod">
        <pc:chgData name="Julian Sharp" userId="a737e408-7ef9-4a78-9152-63fbae2c2002" providerId="ADAL" clId="{1CB3455F-2290-4796-AF55-4AEE4F077F01}" dt="2023-02-06T21:32:21.344" v="323" actId="20577"/>
        <pc:sldMkLst>
          <pc:docMk/>
          <pc:sldMk cId="176245144" sldId="8689"/>
        </pc:sldMkLst>
        <pc:graphicFrameChg chg="mod modGraphic">
          <ac:chgData name="Julian Sharp" userId="a737e408-7ef9-4a78-9152-63fbae2c2002" providerId="ADAL" clId="{1CB3455F-2290-4796-AF55-4AEE4F077F01}" dt="2023-02-06T21:32:21.344" v="323" actId="20577"/>
          <ac:graphicFrameMkLst>
            <pc:docMk/>
            <pc:sldMk cId="176245144" sldId="8689"/>
            <ac:graphicFrameMk id="3" creationId="{3605E782-67D9-4E4C-9955-AAAEDA996166}"/>
          </ac:graphicFrameMkLst>
        </pc:graphicFrameChg>
      </pc:sldChg>
      <pc:sldChg chg="modSp mod">
        <pc:chgData name="Julian Sharp" userId="a737e408-7ef9-4a78-9152-63fbae2c2002" providerId="ADAL" clId="{1CB3455F-2290-4796-AF55-4AEE4F077F01}" dt="2023-02-06T21:21:21.693" v="129" actId="5793"/>
        <pc:sldMkLst>
          <pc:docMk/>
          <pc:sldMk cId="1653540601" sldId="8692"/>
        </pc:sldMkLst>
        <pc:spChg chg="mod">
          <ac:chgData name="Julian Sharp" userId="a737e408-7ef9-4a78-9152-63fbae2c2002" providerId="ADAL" clId="{1CB3455F-2290-4796-AF55-4AEE4F077F01}" dt="2023-02-06T21:21:16.071" v="127" actId="5793"/>
          <ac:spMkLst>
            <pc:docMk/>
            <pc:sldMk cId="1653540601" sldId="8692"/>
            <ac:spMk id="2" creationId="{00000000-0000-0000-0000-000000000000}"/>
          </ac:spMkLst>
        </pc:spChg>
        <pc:spChg chg="mod">
          <ac:chgData name="Julian Sharp" userId="a737e408-7ef9-4a78-9152-63fbae2c2002" providerId="ADAL" clId="{1CB3455F-2290-4796-AF55-4AEE4F077F01}" dt="2023-02-06T21:21:18.793" v="128" actId="5793"/>
          <ac:spMkLst>
            <pc:docMk/>
            <pc:sldMk cId="1653540601" sldId="8692"/>
            <ac:spMk id="3" creationId="{00000000-0000-0000-0000-000000000000}"/>
          </ac:spMkLst>
        </pc:spChg>
        <pc:spChg chg="mod">
          <ac:chgData name="Julian Sharp" userId="a737e408-7ef9-4a78-9152-63fbae2c2002" providerId="ADAL" clId="{1CB3455F-2290-4796-AF55-4AEE4F077F01}" dt="2023-02-06T21:21:21.693" v="129" actId="5793"/>
          <ac:spMkLst>
            <pc:docMk/>
            <pc:sldMk cId="1653540601" sldId="8692"/>
            <ac:spMk id="4" creationId="{00000000-0000-0000-0000-000000000000}"/>
          </ac:spMkLst>
        </pc:spChg>
        <pc:spChg chg="mod">
          <ac:chgData name="Julian Sharp" userId="a737e408-7ef9-4a78-9152-63fbae2c2002" providerId="ADAL" clId="{1CB3455F-2290-4796-AF55-4AEE4F077F01}" dt="2023-02-06T21:21:13.920" v="126" actId="5793"/>
          <ac:spMkLst>
            <pc:docMk/>
            <pc:sldMk cId="1653540601" sldId="8692"/>
            <ac:spMk id="6" creationId="{00000000-0000-0000-0000-000000000000}"/>
          </ac:spMkLst>
        </pc:spChg>
      </pc:sldChg>
      <pc:sldChg chg="addSp delSp modSp add mod modClrScheme modShow chgLayout modNotesTx">
        <pc:chgData name="Julian Sharp" userId="a737e408-7ef9-4a78-9152-63fbae2c2002" providerId="ADAL" clId="{1CB3455F-2290-4796-AF55-4AEE4F077F01}" dt="2023-02-06T21:47:36.169" v="424" actId="20577"/>
        <pc:sldMkLst>
          <pc:docMk/>
          <pc:sldMk cId="1139024124" sldId="8693"/>
        </pc:sldMkLst>
        <pc:spChg chg="mod ord">
          <ac:chgData name="Julian Sharp" userId="a737e408-7ef9-4a78-9152-63fbae2c2002" providerId="ADAL" clId="{1CB3455F-2290-4796-AF55-4AEE4F077F01}" dt="2023-02-06T21:46:59.430" v="415" actId="700"/>
          <ac:spMkLst>
            <pc:docMk/>
            <pc:sldMk cId="1139024124" sldId="8693"/>
            <ac:spMk id="2" creationId="{76CF4915-1013-4471-B726-ABC770B5A897}"/>
          </ac:spMkLst>
        </pc:spChg>
        <pc:spChg chg="del">
          <ac:chgData name="Julian Sharp" userId="a737e408-7ef9-4a78-9152-63fbae2c2002" providerId="ADAL" clId="{1CB3455F-2290-4796-AF55-4AEE4F077F01}" dt="2023-02-06T21:46:48.624" v="413" actId="478"/>
          <ac:spMkLst>
            <pc:docMk/>
            <pc:sldMk cId="1139024124" sldId="8693"/>
            <ac:spMk id="5" creationId="{136D1CAD-A9F4-915C-187F-6EB595F6BEE9}"/>
          </ac:spMkLst>
        </pc:spChg>
        <pc:picChg chg="del">
          <ac:chgData name="Julian Sharp" userId="a737e408-7ef9-4a78-9152-63fbae2c2002" providerId="ADAL" clId="{1CB3455F-2290-4796-AF55-4AEE4F077F01}" dt="2023-02-06T21:46:40.323" v="409" actId="478"/>
          <ac:picMkLst>
            <pc:docMk/>
            <pc:sldMk cId="1139024124" sldId="8693"/>
            <ac:picMk id="4" creationId="{4D4CC087-DFBB-C4AC-F3A6-8C60972A7FAC}"/>
          </ac:picMkLst>
        </pc:picChg>
        <pc:picChg chg="del">
          <ac:chgData name="Julian Sharp" userId="a737e408-7ef9-4a78-9152-63fbae2c2002" providerId="ADAL" clId="{1CB3455F-2290-4796-AF55-4AEE4F077F01}" dt="2023-02-06T21:46:40.323" v="409" actId="478"/>
          <ac:picMkLst>
            <pc:docMk/>
            <pc:sldMk cId="1139024124" sldId="8693"/>
            <ac:picMk id="6" creationId="{240CCC78-F1B2-3397-A1A0-78DBE4F180EC}"/>
          </ac:picMkLst>
        </pc:picChg>
        <pc:picChg chg="del">
          <ac:chgData name="Julian Sharp" userId="a737e408-7ef9-4a78-9152-63fbae2c2002" providerId="ADAL" clId="{1CB3455F-2290-4796-AF55-4AEE4F077F01}" dt="2023-02-06T21:46:40.323" v="409" actId="478"/>
          <ac:picMkLst>
            <pc:docMk/>
            <pc:sldMk cId="1139024124" sldId="8693"/>
            <ac:picMk id="7" creationId="{637428F2-7A36-D556-ED34-4AFFAEBFF52A}"/>
          </ac:picMkLst>
        </pc:picChg>
        <pc:picChg chg="del">
          <ac:chgData name="Julian Sharp" userId="a737e408-7ef9-4a78-9152-63fbae2c2002" providerId="ADAL" clId="{1CB3455F-2290-4796-AF55-4AEE4F077F01}" dt="2023-02-06T21:46:40.323" v="409" actId="478"/>
          <ac:picMkLst>
            <pc:docMk/>
            <pc:sldMk cId="1139024124" sldId="8693"/>
            <ac:picMk id="8" creationId="{2D8C6621-EE99-AD90-A81A-34EC9993D4EC}"/>
          </ac:picMkLst>
        </pc:picChg>
        <pc:picChg chg="del">
          <ac:chgData name="Julian Sharp" userId="a737e408-7ef9-4a78-9152-63fbae2c2002" providerId="ADAL" clId="{1CB3455F-2290-4796-AF55-4AEE4F077F01}" dt="2023-02-06T21:46:40.323" v="409" actId="478"/>
          <ac:picMkLst>
            <pc:docMk/>
            <pc:sldMk cId="1139024124" sldId="8693"/>
            <ac:picMk id="9" creationId="{BC73A0AA-4D2A-FD63-4CC4-3A7B9B325CA9}"/>
          </ac:picMkLst>
        </pc:picChg>
        <pc:picChg chg="add mod">
          <ac:chgData name="Julian Sharp" userId="a737e408-7ef9-4a78-9152-63fbae2c2002" providerId="ADAL" clId="{1CB3455F-2290-4796-AF55-4AEE4F077F01}" dt="2023-02-06T21:47:19.708" v="421" actId="1076"/>
          <ac:picMkLst>
            <pc:docMk/>
            <pc:sldMk cId="1139024124" sldId="8693"/>
            <ac:picMk id="1026" creationId="{6914CB91-03A9-E876-E21E-BBA2EA9F5D3B}"/>
          </ac:picMkLst>
        </pc:picChg>
      </pc:sldChg>
      <pc:sldChg chg="del">
        <pc:chgData name="Julian Sharp" userId="a737e408-7ef9-4a78-9152-63fbae2c2002" providerId="ADAL" clId="{1CB3455F-2290-4796-AF55-4AEE4F077F01}" dt="2023-02-06T21:09:46.581" v="31" actId="47"/>
        <pc:sldMkLst>
          <pc:docMk/>
          <pc:sldMk cId="4040528706" sldId="8693"/>
        </pc:sldMkLst>
      </pc:sldChg>
      <pc:sldChg chg="addSp delSp modSp new mod modClrScheme chgLayout modNotesTx">
        <pc:chgData name="Julian Sharp" userId="a737e408-7ef9-4a78-9152-63fbae2c2002" providerId="ADAL" clId="{1CB3455F-2290-4796-AF55-4AEE4F077F01}" dt="2023-02-06T21:51:02.308" v="546" actId="1076"/>
        <pc:sldMkLst>
          <pc:docMk/>
          <pc:sldMk cId="4120388280" sldId="8694"/>
        </pc:sldMkLst>
        <pc:spChg chg="del mod ord">
          <ac:chgData name="Julian Sharp" userId="a737e408-7ef9-4a78-9152-63fbae2c2002" providerId="ADAL" clId="{1CB3455F-2290-4796-AF55-4AEE4F077F01}" dt="2023-02-06T21:47:56.150" v="426" actId="700"/>
          <ac:spMkLst>
            <pc:docMk/>
            <pc:sldMk cId="4120388280" sldId="8694"/>
            <ac:spMk id="2" creationId="{B88795C7-8C75-9F8D-D68B-B9FA3FD55B4F}"/>
          </ac:spMkLst>
        </pc:spChg>
        <pc:spChg chg="del mod ord">
          <ac:chgData name="Julian Sharp" userId="a737e408-7ef9-4a78-9152-63fbae2c2002" providerId="ADAL" clId="{1CB3455F-2290-4796-AF55-4AEE4F077F01}" dt="2023-02-06T21:47:56.150" v="426" actId="700"/>
          <ac:spMkLst>
            <pc:docMk/>
            <pc:sldMk cId="4120388280" sldId="8694"/>
            <ac:spMk id="3" creationId="{B8600CBC-4A1E-84AA-1C49-D8F9394C77ED}"/>
          </ac:spMkLst>
        </pc:spChg>
        <pc:spChg chg="del">
          <ac:chgData name="Julian Sharp" userId="a737e408-7ef9-4a78-9152-63fbae2c2002" providerId="ADAL" clId="{1CB3455F-2290-4796-AF55-4AEE4F077F01}" dt="2023-02-06T21:47:56.150" v="426" actId="700"/>
          <ac:spMkLst>
            <pc:docMk/>
            <pc:sldMk cId="4120388280" sldId="8694"/>
            <ac:spMk id="4" creationId="{D7A92CF2-B7CD-F200-819F-2A0F8D02A630}"/>
          </ac:spMkLst>
        </pc:spChg>
        <pc:spChg chg="add mod ord">
          <ac:chgData name="Julian Sharp" userId="a737e408-7ef9-4a78-9152-63fbae2c2002" providerId="ADAL" clId="{1CB3455F-2290-4796-AF55-4AEE4F077F01}" dt="2023-02-06T21:49:19.418" v="492" actId="700"/>
          <ac:spMkLst>
            <pc:docMk/>
            <pc:sldMk cId="4120388280" sldId="8694"/>
            <ac:spMk id="5" creationId="{08A878CC-0E9E-6F9F-7689-963D98F4FCC0}"/>
          </ac:spMkLst>
        </pc:spChg>
        <pc:spChg chg="add mod ord">
          <ac:chgData name="Julian Sharp" userId="a737e408-7ef9-4a78-9152-63fbae2c2002" providerId="ADAL" clId="{1CB3455F-2290-4796-AF55-4AEE4F077F01}" dt="2023-02-06T21:49:19.418" v="492" actId="700"/>
          <ac:spMkLst>
            <pc:docMk/>
            <pc:sldMk cId="4120388280" sldId="8694"/>
            <ac:spMk id="6" creationId="{8498CBFB-59E4-CB58-A8E9-30589CA87E68}"/>
          </ac:spMkLst>
        </pc:spChg>
        <pc:picChg chg="add mod">
          <ac:chgData name="Julian Sharp" userId="a737e408-7ef9-4a78-9152-63fbae2c2002" providerId="ADAL" clId="{1CB3455F-2290-4796-AF55-4AEE4F077F01}" dt="2023-02-06T21:51:02.308" v="546" actId="1076"/>
          <ac:picMkLst>
            <pc:docMk/>
            <pc:sldMk cId="4120388280" sldId="8694"/>
            <ac:picMk id="2050" creationId="{ED4FE290-15C3-F021-DDA7-7A097F7D586C}"/>
          </ac:picMkLst>
        </pc:picChg>
      </pc:sldChg>
      <pc:sldChg chg="addSp delSp modSp add mod ord modNotesTx">
        <pc:chgData name="Julian Sharp" userId="a737e408-7ef9-4a78-9152-63fbae2c2002" providerId="ADAL" clId="{1CB3455F-2290-4796-AF55-4AEE4F077F01}" dt="2023-02-06T21:52:53.190" v="555"/>
        <pc:sldMkLst>
          <pc:docMk/>
          <pc:sldMk cId="2153733291" sldId="8695"/>
        </pc:sldMkLst>
        <pc:spChg chg="mod">
          <ac:chgData name="Julian Sharp" userId="a737e408-7ef9-4a78-9152-63fbae2c2002" providerId="ADAL" clId="{1CB3455F-2290-4796-AF55-4AEE4F077F01}" dt="2023-02-06T21:49:55.389" v="511" actId="20577"/>
          <ac:spMkLst>
            <pc:docMk/>
            <pc:sldMk cId="2153733291" sldId="8695"/>
            <ac:spMk id="6" creationId="{8498CBFB-59E4-CB58-A8E9-30589CA87E68}"/>
          </ac:spMkLst>
        </pc:spChg>
        <pc:picChg chg="del">
          <ac:chgData name="Julian Sharp" userId="a737e408-7ef9-4a78-9152-63fbae2c2002" providerId="ADAL" clId="{1CB3455F-2290-4796-AF55-4AEE4F077F01}" dt="2023-02-06T21:51:05.891" v="547" actId="478"/>
          <ac:picMkLst>
            <pc:docMk/>
            <pc:sldMk cId="2153733291" sldId="8695"/>
            <ac:picMk id="2050" creationId="{ED4FE290-15C3-F021-DDA7-7A097F7D586C}"/>
          </ac:picMkLst>
        </pc:picChg>
        <pc:picChg chg="add mod">
          <ac:chgData name="Julian Sharp" userId="a737e408-7ef9-4a78-9152-63fbae2c2002" providerId="ADAL" clId="{1CB3455F-2290-4796-AF55-4AEE4F077F01}" dt="2023-02-06T21:52:42.003" v="553" actId="1076"/>
          <ac:picMkLst>
            <pc:docMk/>
            <pc:sldMk cId="2153733291" sldId="8695"/>
            <ac:picMk id="3074" creationId="{806B3B53-029F-BF59-BC69-206C67D99E2C}"/>
          </ac:picMkLst>
        </pc:picChg>
      </pc:sldChg>
      <pc:sldChg chg="modSp add mod modNotesTx">
        <pc:chgData name="Julian Sharp" userId="a737e408-7ef9-4a78-9152-63fbae2c2002" providerId="ADAL" clId="{1CB3455F-2290-4796-AF55-4AEE4F077F01}" dt="2023-02-06T21:56:48.128" v="585" actId="20577"/>
        <pc:sldMkLst>
          <pc:docMk/>
          <pc:sldMk cId="3889636846" sldId="2142532969"/>
        </pc:sldMkLst>
        <pc:spChg chg="mod">
          <ac:chgData name="Julian Sharp" userId="a737e408-7ef9-4a78-9152-63fbae2c2002" providerId="ADAL" clId="{1CB3455F-2290-4796-AF55-4AEE4F077F01}" dt="2023-02-06T21:56:48.128" v="585" actId="20577"/>
          <ac:spMkLst>
            <pc:docMk/>
            <pc:sldMk cId="3889636846" sldId="2142532969"/>
            <ac:spMk id="2" creationId="{0054BACF-778F-4BED-AFA7-1B98DC77244E}"/>
          </ac:spMkLst>
        </pc:spChg>
        <pc:spChg chg="mod">
          <ac:chgData name="Julian Sharp" userId="a737e408-7ef9-4a78-9152-63fbae2c2002" providerId="ADAL" clId="{1CB3455F-2290-4796-AF55-4AEE4F077F01}" dt="2023-02-06T21:55:26.297" v="566" actId="6549"/>
          <ac:spMkLst>
            <pc:docMk/>
            <pc:sldMk cId="3889636846" sldId="2142532969"/>
            <ac:spMk id="4" creationId="{A3AD9285-120A-40A2-A75C-34A87AFB8049}"/>
          </ac:spMkLst>
        </pc:spChg>
      </pc:sldChg>
      <pc:sldChg chg="add">
        <pc:chgData name="Julian Sharp" userId="a737e408-7ef9-4a78-9152-63fbae2c2002" providerId="ADAL" clId="{1CB3455F-2290-4796-AF55-4AEE4F077F01}" dt="2023-02-06T21:54:20.400" v="556"/>
        <pc:sldMkLst>
          <pc:docMk/>
          <pc:sldMk cId="1791472989" sldId="2142532972"/>
        </pc:sldMkLst>
      </pc:sldChg>
      <pc:sldChg chg="modSp add mod modNotesTx">
        <pc:chgData name="Julian Sharp" userId="a737e408-7ef9-4a78-9152-63fbae2c2002" providerId="ADAL" clId="{1CB3455F-2290-4796-AF55-4AEE4F077F01}" dt="2023-02-06T21:54:54.898" v="560"/>
        <pc:sldMkLst>
          <pc:docMk/>
          <pc:sldMk cId="4157408879" sldId="2142532973"/>
        </pc:sldMkLst>
        <pc:spChg chg="mod">
          <ac:chgData name="Julian Sharp" userId="a737e408-7ef9-4a78-9152-63fbae2c2002" providerId="ADAL" clId="{1CB3455F-2290-4796-AF55-4AEE4F077F01}" dt="2023-02-06T21:54:33.730" v="559"/>
          <ac:spMkLst>
            <pc:docMk/>
            <pc:sldMk cId="4157408879" sldId="2142532973"/>
            <ac:spMk id="10" creationId="{6A8A87D5-154D-4D17-9FFD-289667452587}"/>
          </ac:spMkLst>
        </pc:spChg>
        <pc:spChg chg="mod">
          <ac:chgData name="Julian Sharp" userId="a737e408-7ef9-4a78-9152-63fbae2c2002" providerId="ADAL" clId="{1CB3455F-2290-4796-AF55-4AEE4F077F01}" dt="2023-02-06T21:54:26.592" v="558" actId="20577"/>
          <ac:spMkLst>
            <pc:docMk/>
            <pc:sldMk cId="4157408879" sldId="2142532973"/>
            <ac:spMk id="17" creationId="{7B7984B9-B462-4088-8ED4-2D32C4AF5D71}"/>
          </ac:spMkLst>
        </pc:spChg>
      </pc:sldChg>
      <pc:sldChg chg="modSp add mod modNotesTx">
        <pc:chgData name="Julian Sharp" userId="a737e408-7ef9-4a78-9152-63fbae2c2002" providerId="ADAL" clId="{1CB3455F-2290-4796-AF55-4AEE4F077F01}" dt="2023-02-06T21:56:32.511" v="582"/>
        <pc:sldMkLst>
          <pc:docMk/>
          <pc:sldMk cId="702315856" sldId="2142532974"/>
        </pc:sldMkLst>
        <pc:spChg chg="mod">
          <ac:chgData name="Julian Sharp" userId="a737e408-7ef9-4a78-9152-63fbae2c2002" providerId="ADAL" clId="{1CB3455F-2290-4796-AF55-4AEE4F077F01}" dt="2023-02-06T21:56:15.422" v="579" actId="20577"/>
          <ac:spMkLst>
            <pc:docMk/>
            <pc:sldMk cId="702315856" sldId="2142532974"/>
            <ac:spMk id="2" creationId="{0054BACF-778F-4BED-AFA7-1B98DC77244E}"/>
          </ac:spMkLst>
        </pc:spChg>
        <pc:spChg chg="mod">
          <ac:chgData name="Julian Sharp" userId="a737e408-7ef9-4a78-9152-63fbae2c2002" providerId="ADAL" clId="{1CB3455F-2290-4796-AF55-4AEE4F077F01}" dt="2023-02-06T21:56:12.142" v="577" actId="6549"/>
          <ac:spMkLst>
            <pc:docMk/>
            <pc:sldMk cId="702315856" sldId="2142532974"/>
            <ac:spMk id="4" creationId="{A3AD9285-120A-40A2-A75C-34A87AFB8049}"/>
          </ac:spMkLst>
        </pc:spChg>
      </pc:sldChg>
    </pc:docChg>
  </pc:docChgLst>
  <pc:docChgLst>
    <pc:chgData name="Julian Sharp" userId="a737e408-7ef9-4a78-9152-63fbae2c2002" providerId="ADAL" clId="{507873BB-2C65-4D47-B076-00C7E2CABB6F}"/>
    <pc:docChg chg="addSld delSld modSld modSection">
      <pc:chgData name="Julian Sharp" userId="a737e408-7ef9-4a78-9152-63fbae2c2002" providerId="ADAL" clId="{507873BB-2C65-4D47-B076-00C7E2CABB6F}" dt="2023-03-15T16:52:32.416" v="1" actId="47"/>
      <pc:docMkLst>
        <pc:docMk/>
      </pc:docMkLst>
      <pc:sldChg chg="del">
        <pc:chgData name="Julian Sharp" userId="a737e408-7ef9-4a78-9152-63fbae2c2002" providerId="ADAL" clId="{507873BB-2C65-4D47-B076-00C7E2CABB6F}" dt="2023-03-15T16:52:32.416" v="1" actId="47"/>
        <pc:sldMkLst>
          <pc:docMk/>
          <pc:sldMk cId="119252080" sldId="3142"/>
        </pc:sldMkLst>
      </pc:sldChg>
      <pc:sldChg chg="add">
        <pc:chgData name="Julian Sharp" userId="a737e408-7ef9-4a78-9152-63fbae2c2002" providerId="ADAL" clId="{507873BB-2C65-4D47-B076-00C7E2CABB6F}" dt="2023-03-15T16:52:29.895" v="0"/>
        <pc:sldMkLst>
          <pc:docMk/>
          <pc:sldMk cId="2740442234" sldId="2142532975"/>
        </pc:sldMkLst>
      </pc:sldChg>
    </pc:docChg>
  </pc:docChgLst>
  <pc:docChgLst>
    <pc:chgData name="Hakim Martin" userId="a10c6df9-0616-4c52-a0ed-0c948603bfe8" providerId="ADAL" clId="{2C947563-0A5B-43A0-9225-86C9535E86AD}"/>
    <pc:docChg chg="modSld">
      <pc:chgData name="Hakim Martin" userId="a10c6df9-0616-4c52-a0ed-0c948603bfe8" providerId="ADAL" clId="{2C947563-0A5B-43A0-9225-86C9535E86AD}" dt="2023-02-22T16:22:55.347" v="0" actId="2"/>
      <pc:docMkLst>
        <pc:docMk/>
      </pc:docMkLst>
      <pc:sldChg chg="modSp mod">
        <pc:chgData name="Hakim Martin" userId="a10c6df9-0616-4c52-a0ed-0c948603bfe8" providerId="ADAL" clId="{2C947563-0A5B-43A0-9225-86C9535E86AD}" dt="2023-02-22T16:22:55.347" v="0" actId="2"/>
        <pc:sldMkLst>
          <pc:docMk/>
          <pc:sldMk cId="2969982924" sldId="8675"/>
        </pc:sldMkLst>
        <pc:spChg chg="mod">
          <ac:chgData name="Hakim Martin" userId="a10c6df9-0616-4c52-a0ed-0c948603bfe8" providerId="ADAL" clId="{2C947563-0A5B-43A0-9225-86C9535E86AD}" dt="2023-02-22T16:22:55.347" v="0" actId="2"/>
          <ac:spMkLst>
            <pc:docMk/>
            <pc:sldMk cId="2969982924" sldId="8675"/>
            <ac:spMk id="3" creationId="{AA185E1C-174B-427E-8173-3D6B22758871}"/>
          </ac:spMkLst>
        </pc:sp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9D7CD-DA1A-4ED3-AD35-B6B59289F65C}" type="doc">
      <dgm:prSet loTypeId="urn:microsoft.com/office/officeart/2005/8/layout/hProcess9" loCatId="process" qsTypeId="urn:microsoft.com/office/officeart/2005/8/quickstyle/simple1" qsCatId="simple" csTypeId="urn:microsoft.com/office/officeart/2005/8/colors/accent1_2" csCatId="accent1" phldr="1"/>
      <dgm:spPr/>
    </dgm:pt>
    <dgm:pt modelId="{4A32D99B-5F5D-41B2-9E28-33A9B7EB4CBD}">
      <dgm:prSet phldrT="[Text]"/>
      <dgm:spPr/>
      <dgm:t>
        <a:bodyPr/>
        <a:lstStyle/>
        <a:p>
          <a:r>
            <a:rPr lang="en-US" dirty="0"/>
            <a:t>Development</a:t>
          </a:r>
        </a:p>
      </dgm:t>
    </dgm:pt>
    <dgm:pt modelId="{000D43E9-64D8-4547-B633-27D071029DB4}" type="parTrans" cxnId="{039229FE-AC84-4BA9-85FD-26018D428BCF}">
      <dgm:prSet/>
      <dgm:spPr/>
      <dgm:t>
        <a:bodyPr/>
        <a:lstStyle/>
        <a:p>
          <a:endParaRPr lang="en-US"/>
        </a:p>
      </dgm:t>
    </dgm:pt>
    <dgm:pt modelId="{0494087A-7CDF-4474-8144-86F19A51DAE9}" type="sibTrans" cxnId="{039229FE-AC84-4BA9-85FD-26018D428BCF}">
      <dgm:prSet/>
      <dgm:spPr/>
      <dgm:t>
        <a:bodyPr/>
        <a:lstStyle/>
        <a:p>
          <a:endParaRPr lang="en-US"/>
        </a:p>
      </dgm:t>
    </dgm:pt>
    <dgm:pt modelId="{05CCE8D0-7B52-4CE8-91F3-3A4863A65F81}">
      <dgm:prSet phldrT="[Text]"/>
      <dgm:spPr/>
      <dgm:t>
        <a:bodyPr/>
        <a:lstStyle/>
        <a:p>
          <a:r>
            <a:rPr lang="en-US" dirty="0"/>
            <a:t>Test</a:t>
          </a:r>
        </a:p>
      </dgm:t>
    </dgm:pt>
    <dgm:pt modelId="{CB9963FC-65C0-4D36-BE7F-9B742BE996BE}" type="parTrans" cxnId="{D949806F-4F4E-46C3-A6F6-4EDF6A2169AD}">
      <dgm:prSet/>
      <dgm:spPr/>
      <dgm:t>
        <a:bodyPr/>
        <a:lstStyle/>
        <a:p>
          <a:endParaRPr lang="en-US"/>
        </a:p>
      </dgm:t>
    </dgm:pt>
    <dgm:pt modelId="{1F433B9D-968C-4C39-A34A-C6922B46F110}" type="sibTrans" cxnId="{D949806F-4F4E-46C3-A6F6-4EDF6A2169AD}">
      <dgm:prSet/>
      <dgm:spPr/>
      <dgm:t>
        <a:bodyPr/>
        <a:lstStyle/>
        <a:p>
          <a:endParaRPr lang="en-US"/>
        </a:p>
      </dgm:t>
    </dgm:pt>
    <dgm:pt modelId="{A23A3A9A-6EF2-4BE2-A5A3-974563148C22}">
      <dgm:prSet phldrT="[Text]"/>
      <dgm:spPr/>
      <dgm:t>
        <a:bodyPr/>
        <a:lstStyle/>
        <a:p>
          <a:r>
            <a:rPr lang="en-US" dirty="0"/>
            <a:t>Production</a:t>
          </a:r>
        </a:p>
      </dgm:t>
    </dgm:pt>
    <dgm:pt modelId="{0B8D287B-3AFF-4785-A68B-173B4C7A7C47}" type="parTrans" cxnId="{C813B5E6-BBAD-413B-B32C-2ADF02FDED46}">
      <dgm:prSet/>
      <dgm:spPr/>
      <dgm:t>
        <a:bodyPr/>
        <a:lstStyle/>
        <a:p>
          <a:endParaRPr lang="en-US"/>
        </a:p>
      </dgm:t>
    </dgm:pt>
    <dgm:pt modelId="{08E376DC-0DB9-4196-9159-C6FC4460A157}" type="sibTrans" cxnId="{C813B5E6-BBAD-413B-B32C-2ADF02FDED46}">
      <dgm:prSet/>
      <dgm:spPr/>
      <dgm:t>
        <a:bodyPr/>
        <a:lstStyle/>
        <a:p>
          <a:endParaRPr lang="en-US"/>
        </a:p>
      </dgm:t>
    </dgm:pt>
    <dgm:pt modelId="{8CD130C0-DBA5-453E-A6A7-CDC0B0A66204}" type="pres">
      <dgm:prSet presAssocID="{C179D7CD-DA1A-4ED3-AD35-B6B59289F65C}" presName="CompostProcess" presStyleCnt="0">
        <dgm:presLayoutVars>
          <dgm:dir/>
          <dgm:resizeHandles val="exact"/>
        </dgm:presLayoutVars>
      </dgm:prSet>
      <dgm:spPr/>
    </dgm:pt>
    <dgm:pt modelId="{C11F63CA-9510-4C69-B975-6417FEB4D65F}" type="pres">
      <dgm:prSet presAssocID="{C179D7CD-DA1A-4ED3-AD35-B6B59289F65C}" presName="arrow" presStyleLbl="bgShp" presStyleIdx="0" presStyleCnt="1"/>
      <dgm:spPr/>
    </dgm:pt>
    <dgm:pt modelId="{F79A60D5-DEAA-4EA7-BBBF-144937107CEC}" type="pres">
      <dgm:prSet presAssocID="{C179D7CD-DA1A-4ED3-AD35-B6B59289F65C}" presName="linearProcess" presStyleCnt="0"/>
      <dgm:spPr/>
    </dgm:pt>
    <dgm:pt modelId="{7862E1D9-7BDD-47BE-9BF5-44E2473D22CF}" type="pres">
      <dgm:prSet presAssocID="{4A32D99B-5F5D-41B2-9E28-33A9B7EB4CBD}" presName="textNode" presStyleLbl="node1" presStyleIdx="0" presStyleCnt="3">
        <dgm:presLayoutVars>
          <dgm:bulletEnabled val="1"/>
        </dgm:presLayoutVars>
      </dgm:prSet>
      <dgm:spPr/>
    </dgm:pt>
    <dgm:pt modelId="{F85482BF-65B4-41A2-AE5D-AE16F480BE3F}" type="pres">
      <dgm:prSet presAssocID="{0494087A-7CDF-4474-8144-86F19A51DAE9}" presName="sibTrans" presStyleCnt="0"/>
      <dgm:spPr/>
    </dgm:pt>
    <dgm:pt modelId="{280C4FB1-3D76-4B78-94DF-83150D6792A4}" type="pres">
      <dgm:prSet presAssocID="{05CCE8D0-7B52-4CE8-91F3-3A4863A65F81}" presName="textNode" presStyleLbl="node1" presStyleIdx="1" presStyleCnt="3">
        <dgm:presLayoutVars>
          <dgm:bulletEnabled val="1"/>
        </dgm:presLayoutVars>
      </dgm:prSet>
      <dgm:spPr/>
    </dgm:pt>
    <dgm:pt modelId="{A008E947-27D3-45F2-B9A7-DCC12DC4AAF1}" type="pres">
      <dgm:prSet presAssocID="{1F433B9D-968C-4C39-A34A-C6922B46F110}" presName="sibTrans" presStyleCnt="0"/>
      <dgm:spPr/>
    </dgm:pt>
    <dgm:pt modelId="{DB64C7BF-ECDC-4C6B-B803-26886B588B9C}" type="pres">
      <dgm:prSet presAssocID="{A23A3A9A-6EF2-4BE2-A5A3-974563148C22}" presName="textNode" presStyleLbl="node1" presStyleIdx="2" presStyleCnt="3">
        <dgm:presLayoutVars>
          <dgm:bulletEnabled val="1"/>
        </dgm:presLayoutVars>
      </dgm:prSet>
      <dgm:spPr/>
    </dgm:pt>
  </dgm:ptLst>
  <dgm:cxnLst>
    <dgm:cxn modelId="{50436403-8BD2-4D58-A1FC-AA763D9CFE1E}" type="presOf" srcId="{4A32D99B-5F5D-41B2-9E28-33A9B7EB4CBD}" destId="{7862E1D9-7BDD-47BE-9BF5-44E2473D22CF}" srcOrd="0" destOrd="0" presId="urn:microsoft.com/office/officeart/2005/8/layout/hProcess9"/>
    <dgm:cxn modelId="{49765A4B-12AA-41E4-AF1F-5AD9DA877216}" type="presOf" srcId="{05CCE8D0-7B52-4CE8-91F3-3A4863A65F81}" destId="{280C4FB1-3D76-4B78-94DF-83150D6792A4}" srcOrd="0" destOrd="0" presId="urn:microsoft.com/office/officeart/2005/8/layout/hProcess9"/>
    <dgm:cxn modelId="{D949806F-4F4E-46C3-A6F6-4EDF6A2169AD}" srcId="{C179D7CD-DA1A-4ED3-AD35-B6B59289F65C}" destId="{05CCE8D0-7B52-4CE8-91F3-3A4863A65F81}" srcOrd="1" destOrd="0" parTransId="{CB9963FC-65C0-4D36-BE7F-9B742BE996BE}" sibTransId="{1F433B9D-968C-4C39-A34A-C6922B46F110}"/>
    <dgm:cxn modelId="{29D82AAC-4DD1-4212-A24A-354D7031CBED}" type="presOf" srcId="{C179D7CD-DA1A-4ED3-AD35-B6B59289F65C}" destId="{8CD130C0-DBA5-453E-A6A7-CDC0B0A66204}" srcOrd="0" destOrd="0" presId="urn:microsoft.com/office/officeart/2005/8/layout/hProcess9"/>
    <dgm:cxn modelId="{C813B5E6-BBAD-413B-B32C-2ADF02FDED46}" srcId="{C179D7CD-DA1A-4ED3-AD35-B6B59289F65C}" destId="{A23A3A9A-6EF2-4BE2-A5A3-974563148C22}" srcOrd="2" destOrd="0" parTransId="{0B8D287B-3AFF-4785-A68B-173B4C7A7C47}" sibTransId="{08E376DC-0DB9-4196-9159-C6FC4460A157}"/>
    <dgm:cxn modelId="{1A13CCE7-82FD-42D2-86F5-0D02A6B14B84}" type="presOf" srcId="{A23A3A9A-6EF2-4BE2-A5A3-974563148C22}" destId="{DB64C7BF-ECDC-4C6B-B803-26886B588B9C}" srcOrd="0" destOrd="0" presId="urn:microsoft.com/office/officeart/2005/8/layout/hProcess9"/>
    <dgm:cxn modelId="{039229FE-AC84-4BA9-85FD-26018D428BCF}" srcId="{C179D7CD-DA1A-4ED3-AD35-B6B59289F65C}" destId="{4A32D99B-5F5D-41B2-9E28-33A9B7EB4CBD}" srcOrd="0" destOrd="0" parTransId="{000D43E9-64D8-4547-B633-27D071029DB4}" sibTransId="{0494087A-7CDF-4474-8144-86F19A51DAE9}"/>
    <dgm:cxn modelId="{38E4AEEB-0F23-4EC8-9A4B-91BC3F77129C}" type="presParOf" srcId="{8CD130C0-DBA5-453E-A6A7-CDC0B0A66204}" destId="{C11F63CA-9510-4C69-B975-6417FEB4D65F}" srcOrd="0" destOrd="0" presId="urn:microsoft.com/office/officeart/2005/8/layout/hProcess9"/>
    <dgm:cxn modelId="{2D38B41D-2AE2-4FDC-9AF1-C2DA48535A33}" type="presParOf" srcId="{8CD130C0-DBA5-453E-A6A7-CDC0B0A66204}" destId="{F79A60D5-DEAA-4EA7-BBBF-144937107CEC}" srcOrd="1" destOrd="0" presId="urn:microsoft.com/office/officeart/2005/8/layout/hProcess9"/>
    <dgm:cxn modelId="{4315B3AC-B616-4522-891F-3BEFAF669F99}" type="presParOf" srcId="{F79A60D5-DEAA-4EA7-BBBF-144937107CEC}" destId="{7862E1D9-7BDD-47BE-9BF5-44E2473D22CF}" srcOrd="0" destOrd="0" presId="urn:microsoft.com/office/officeart/2005/8/layout/hProcess9"/>
    <dgm:cxn modelId="{5FECB57E-AEDD-4927-BA62-3F650620C242}" type="presParOf" srcId="{F79A60D5-DEAA-4EA7-BBBF-144937107CEC}" destId="{F85482BF-65B4-41A2-AE5D-AE16F480BE3F}" srcOrd="1" destOrd="0" presId="urn:microsoft.com/office/officeart/2005/8/layout/hProcess9"/>
    <dgm:cxn modelId="{A3246C2C-6D75-4D68-B06F-C5B390C72EAC}" type="presParOf" srcId="{F79A60D5-DEAA-4EA7-BBBF-144937107CEC}" destId="{280C4FB1-3D76-4B78-94DF-83150D6792A4}" srcOrd="2" destOrd="0" presId="urn:microsoft.com/office/officeart/2005/8/layout/hProcess9"/>
    <dgm:cxn modelId="{579C0401-D245-486C-B776-A94343FC87DF}" type="presParOf" srcId="{F79A60D5-DEAA-4EA7-BBBF-144937107CEC}" destId="{A008E947-27D3-45F2-B9A7-DCC12DC4AAF1}" srcOrd="3" destOrd="0" presId="urn:microsoft.com/office/officeart/2005/8/layout/hProcess9"/>
    <dgm:cxn modelId="{0D31DB8C-AECD-467F-9D90-350B3BEAED88}" type="presParOf" srcId="{F79A60D5-DEAA-4EA7-BBBF-144937107CEC}" destId="{DB64C7BF-ECDC-4C6B-B803-26886B588B9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1D421-69EC-41F9-8323-200C71BD5DCF}" type="doc">
      <dgm:prSet loTypeId="urn:microsoft.com/office/officeart/2005/8/layout/vList3" loCatId="list" qsTypeId="urn:microsoft.com/office/officeart/2005/8/quickstyle/simple1" qsCatId="simple" csTypeId="urn:microsoft.com/office/officeart/2005/8/colors/accent1_2" csCatId="accent1" phldr="1"/>
      <dgm:spPr/>
    </dgm:pt>
    <dgm:pt modelId="{7E58F23B-83B3-4872-8A91-FC019A9DED68}">
      <dgm:prSet phldrT="[Text]"/>
      <dgm:spPr/>
      <dgm:t>
        <a:bodyPr/>
        <a:lstStyle/>
        <a:p>
          <a:r>
            <a:rPr lang="en-AU" dirty="0"/>
            <a:t>Unmanaged</a:t>
          </a:r>
        </a:p>
      </dgm:t>
    </dgm:pt>
    <dgm:pt modelId="{093DC44A-E94C-42FC-BB28-BB6B0A22ED1A}" type="parTrans" cxnId="{1D5571BF-1E3F-472C-81AE-16AAB1A60895}">
      <dgm:prSet/>
      <dgm:spPr/>
      <dgm:t>
        <a:bodyPr/>
        <a:lstStyle/>
        <a:p>
          <a:endParaRPr lang="en-AU"/>
        </a:p>
      </dgm:t>
    </dgm:pt>
    <dgm:pt modelId="{3185303F-81A1-45A1-A65B-C92E04A33AAC}" type="sibTrans" cxnId="{1D5571BF-1E3F-472C-81AE-16AAB1A60895}">
      <dgm:prSet/>
      <dgm:spPr/>
      <dgm:t>
        <a:bodyPr/>
        <a:lstStyle/>
        <a:p>
          <a:endParaRPr lang="en-AU"/>
        </a:p>
      </dgm:t>
    </dgm:pt>
    <dgm:pt modelId="{459921FF-6697-44DF-81E6-7E1ECF104936}">
      <dgm:prSet phldrT="[Text]"/>
      <dgm:spPr/>
      <dgm:t>
        <a:bodyPr/>
        <a:lstStyle/>
        <a:p>
          <a:r>
            <a:rPr lang="en-AU" dirty="0"/>
            <a:t>Managed</a:t>
          </a:r>
        </a:p>
      </dgm:t>
    </dgm:pt>
    <dgm:pt modelId="{0346CD4F-4DCE-4A28-921B-021131F7239F}" type="parTrans" cxnId="{C23B6802-FDB0-4DF8-BA78-0CDAF2FDBC97}">
      <dgm:prSet/>
      <dgm:spPr/>
      <dgm:t>
        <a:bodyPr/>
        <a:lstStyle/>
        <a:p>
          <a:endParaRPr lang="en-AU"/>
        </a:p>
      </dgm:t>
    </dgm:pt>
    <dgm:pt modelId="{31126243-C5F1-4ABA-8E47-96E5272C91D8}" type="sibTrans" cxnId="{C23B6802-FDB0-4DF8-BA78-0CDAF2FDBC97}">
      <dgm:prSet/>
      <dgm:spPr/>
      <dgm:t>
        <a:bodyPr/>
        <a:lstStyle/>
        <a:p>
          <a:endParaRPr lang="en-AU"/>
        </a:p>
      </dgm:t>
    </dgm:pt>
    <dgm:pt modelId="{075F8EDF-6F9C-409F-ADEE-882B203CF9B4}">
      <dgm:prSet phldrT="[Text]"/>
      <dgm:spPr/>
      <dgm:t>
        <a:bodyPr/>
        <a:lstStyle/>
        <a:p>
          <a:r>
            <a:rPr lang="en-AU" dirty="0"/>
            <a:t>Used during development</a:t>
          </a:r>
        </a:p>
      </dgm:t>
    </dgm:pt>
    <dgm:pt modelId="{43FDBFC3-89EA-4BB2-B86D-B94E20700AED}" type="parTrans" cxnId="{008104EA-3326-439E-8459-3F80FA5A4467}">
      <dgm:prSet/>
      <dgm:spPr/>
      <dgm:t>
        <a:bodyPr/>
        <a:lstStyle/>
        <a:p>
          <a:endParaRPr lang="en-AU"/>
        </a:p>
      </dgm:t>
    </dgm:pt>
    <dgm:pt modelId="{185AEDDE-9D72-4D3A-8463-30A2EE97EA28}" type="sibTrans" cxnId="{008104EA-3326-439E-8459-3F80FA5A4467}">
      <dgm:prSet/>
      <dgm:spPr/>
      <dgm:t>
        <a:bodyPr/>
        <a:lstStyle/>
        <a:p>
          <a:endParaRPr lang="en-AU"/>
        </a:p>
      </dgm:t>
    </dgm:pt>
    <dgm:pt modelId="{A0810147-597B-47B6-85CA-86D492726C5E}">
      <dgm:prSet phldrT="[Text]"/>
      <dgm:spPr/>
      <dgm:t>
        <a:bodyPr/>
        <a:lstStyle/>
        <a:p>
          <a:r>
            <a:rPr lang="en-AU" dirty="0"/>
            <a:t>Used to transport to other development environments</a:t>
          </a:r>
        </a:p>
      </dgm:t>
    </dgm:pt>
    <dgm:pt modelId="{333E0D5B-F5A6-4DDE-B3C4-6B05D3A3EEEC}" type="parTrans" cxnId="{905AF1B6-4B49-49C1-9EF3-AEE77D22C1B5}">
      <dgm:prSet/>
      <dgm:spPr/>
      <dgm:t>
        <a:bodyPr/>
        <a:lstStyle/>
        <a:p>
          <a:endParaRPr lang="en-AU"/>
        </a:p>
      </dgm:t>
    </dgm:pt>
    <dgm:pt modelId="{A7A7DFDD-A267-4ED1-8C00-5D3423ED6267}" type="sibTrans" cxnId="{905AF1B6-4B49-49C1-9EF3-AEE77D22C1B5}">
      <dgm:prSet/>
      <dgm:spPr/>
      <dgm:t>
        <a:bodyPr/>
        <a:lstStyle/>
        <a:p>
          <a:endParaRPr lang="en-AU"/>
        </a:p>
      </dgm:t>
    </dgm:pt>
    <dgm:pt modelId="{3981D233-9DF2-4728-8F20-8C369CD4FE2E}">
      <dgm:prSet phldrT="[Text]"/>
      <dgm:spPr/>
      <dgm:t>
        <a:bodyPr/>
        <a:lstStyle/>
        <a:p>
          <a:r>
            <a:rPr lang="en-AU" dirty="0"/>
            <a:t>Used to distribute to non-development environments</a:t>
          </a:r>
        </a:p>
      </dgm:t>
    </dgm:pt>
    <dgm:pt modelId="{B531ED18-EF53-475B-B61F-0598E695C309}" type="parTrans" cxnId="{D59F808C-559D-4D03-B011-E20BB87BE5C9}">
      <dgm:prSet/>
      <dgm:spPr/>
      <dgm:t>
        <a:bodyPr/>
        <a:lstStyle/>
        <a:p>
          <a:endParaRPr lang="en-AU"/>
        </a:p>
      </dgm:t>
    </dgm:pt>
    <dgm:pt modelId="{638974C9-0C7C-4C36-B614-3CE20C8B8912}" type="sibTrans" cxnId="{D59F808C-559D-4D03-B011-E20BB87BE5C9}">
      <dgm:prSet/>
      <dgm:spPr/>
      <dgm:t>
        <a:bodyPr/>
        <a:lstStyle/>
        <a:p>
          <a:endParaRPr lang="en-AU"/>
        </a:p>
      </dgm:t>
    </dgm:pt>
    <dgm:pt modelId="{C4D82BB9-E6AC-4EA7-8B8B-B80630B036D5}" type="pres">
      <dgm:prSet presAssocID="{75A1D421-69EC-41F9-8323-200C71BD5DCF}" presName="linearFlow" presStyleCnt="0">
        <dgm:presLayoutVars>
          <dgm:dir/>
          <dgm:resizeHandles val="exact"/>
        </dgm:presLayoutVars>
      </dgm:prSet>
      <dgm:spPr/>
    </dgm:pt>
    <dgm:pt modelId="{4CD4EBCD-F17D-4000-9658-8AC8EF83276D}" type="pres">
      <dgm:prSet presAssocID="{7E58F23B-83B3-4872-8A91-FC019A9DED68}" presName="composite" presStyleCnt="0"/>
      <dgm:spPr/>
    </dgm:pt>
    <dgm:pt modelId="{1D7CFC11-E376-4A25-A5AE-173098C9CD7A}" type="pres">
      <dgm:prSet presAssocID="{7E58F23B-83B3-4872-8A91-FC019A9DED68}" presName="imgShp" presStyleLbl="fgImgPlace1" presStyleIdx="0" presStyleCnt="2"/>
      <dgm:spPr>
        <a:blipFill rotWithShape="1">
          <a:blip xmlns:r="http://schemas.openxmlformats.org/officeDocument/2006/relationships" r:embed="rId1"/>
          <a:srcRect/>
          <a:stretch>
            <a:fillRect/>
          </a:stretch>
        </a:blipFill>
      </dgm:spPr>
    </dgm:pt>
    <dgm:pt modelId="{F1260A16-65AA-4709-9232-09973865358E}" type="pres">
      <dgm:prSet presAssocID="{7E58F23B-83B3-4872-8A91-FC019A9DED68}" presName="txShp" presStyleLbl="node1" presStyleIdx="0" presStyleCnt="2" custScaleX="100637">
        <dgm:presLayoutVars>
          <dgm:bulletEnabled val="1"/>
        </dgm:presLayoutVars>
      </dgm:prSet>
      <dgm:spPr/>
    </dgm:pt>
    <dgm:pt modelId="{921BC156-3D34-46C2-982C-A37840B30B28}" type="pres">
      <dgm:prSet presAssocID="{3185303F-81A1-45A1-A65B-C92E04A33AAC}" presName="spacing" presStyleCnt="0"/>
      <dgm:spPr/>
    </dgm:pt>
    <dgm:pt modelId="{2E168EEF-AFBF-4A16-A090-CF0B5E47212B}" type="pres">
      <dgm:prSet presAssocID="{459921FF-6697-44DF-81E6-7E1ECF104936}" presName="composite" presStyleCnt="0"/>
      <dgm:spPr/>
    </dgm:pt>
    <dgm:pt modelId="{F0EC986B-1996-49BF-97AC-7C3B7EC84A99}" type="pres">
      <dgm:prSet presAssocID="{459921FF-6697-44DF-81E6-7E1ECF104936}" presName="imgShp" presStyleLbl="fgImgPlace1" presStyleIdx="1" presStyleCnt="2"/>
      <dgm:spPr>
        <a:blipFill rotWithShape="1">
          <a:blip xmlns:r="http://schemas.openxmlformats.org/officeDocument/2006/relationships" r:embed="rId2"/>
          <a:srcRect/>
          <a:stretch>
            <a:fillRect/>
          </a:stretch>
        </a:blipFill>
      </dgm:spPr>
    </dgm:pt>
    <dgm:pt modelId="{11890D93-07AE-49C6-AD88-CA9B218E378B}" type="pres">
      <dgm:prSet presAssocID="{459921FF-6697-44DF-81E6-7E1ECF104936}" presName="txShp" presStyleLbl="node1" presStyleIdx="1" presStyleCnt="2">
        <dgm:presLayoutVars>
          <dgm:bulletEnabled val="1"/>
        </dgm:presLayoutVars>
      </dgm:prSet>
      <dgm:spPr/>
    </dgm:pt>
  </dgm:ptLst>
  <dgm:cxnLst>
    <dgm:cxn modelId="{C23B6802-FDB0-4DF8-BA78-0CDAF2FDBC97}" srcId="{75A1D421-69EC-41F9-8323-200C71BD5DCF}" destId="{459921FF-6697-44DF-81E6-7E1ECF104936}" srcOrd="1" destOrd="0" parTransId="{0346CD4F-4DCE-4A28-921B-021131F7239F}" sibTransId="{31126243-C5F1-4ABA-8E47-96E5272C91D8}"/>
    <dgm:cxn modelId="{25076805-C3FB-4854-AEE3-E1B9E9D847CE}" type="presOf" srcId="{075F8EDF-6F9C-409F-ADEE-882B203CF9B4}" destId="{F1260A16-65AA-4709-9232-09973865358E}" srcOrd="0" destOrd="1" presId="urn:microsoft.com/office/officeart/2005/8/layout/vList3"/>
    <dgm:cxn modelId="{75DAE63D-FF59-435A-8D37-0D0517DF3B37}" type="presOf" srcId="{3981D233-9DF2-4728-8F20-8C369CD4FE2E}" destId="{11890D93-07AE-49C6-AD88-CA9B218E378B}" srcOrd="0" destOrd="1" presId="urn:microsoft.com/office/officeart/2005/8/layout/vList3"/>
    <dgm:cxn modelId="{90612449-9799-4046-8366-765FF85C9CDE}" type="presOf" srcId="{459921FF-6697-44DF-81E6-7E1ECF104936}" destId="{11890D93-07AE-49C6-AD88-CA9B218E378B}" srcOrd="0" destOrd="0" presId="urn:microsoft.com/office/officeart/2005/8/layout/vList3"/>
    <dgm:cxn modelId="{D59F808C-559D-4D03-B011-E20BB87BE5C9}" srcId="{459921FF-6697-44DF-81E6-7E1ECF104936}" destId="{3981D233-9DF2-4728-8F20-8C369CD4FE2E}" srcOrd="0" destOrd="0" parTransId="{B531ED18-EF53-475B-B61F-0598E695C309}" sibTransId="{638974C9-0C7C-4C36-B614-3CE20C8B8912}"/>
    <dgm:cxn modelId="{BCD9B88C-2AC2-463E-A89F-660D17CC974F}" type="presOf" srcId="{A0810147-597B-47B6-85CA-86D492726C5E}" destId="{F1260A16-65AA-4709-9232-09973865358E}" srcOrd="0" destOrd="2" presId="urn:microsoft.com/office/officeart/2005/8/layout/vList3"/>
    <dgm:cxn modelId="{905AF1B6-4B49-49C1-9EF3-AEE77D22C1B5}" srcId="{7E58F23B-83B3-4872-8A91-FC019A9DED68}" destId="{A0810147-597B-47B6-85CA-86D492726C5E}" srcOrd="1" destOrd="0" parTransId="{333E0D5B-F5A6-4DDE-B3C4-6B05D3A3EEEC}" sibTransId="{A7A7DFDD-A267-4ED1-8C00-5D3423ED6267}"/>
    <dgm:cxn modelId="{7BD612B8-1881-40EA-97C7-973E553E7674}" type="presOf" srcId="{75A1D421-69EC-41F9-8323-200C71BD5DCF}" destId="{C4D82BB9-E6AC-4EA7-8B8B-B80630B036D5}" srcOrd="0" destOrd="0" presId="urn:microsoft.com/office/officeart/2005/8/layout/vList3"/>
    <dgm:cxn modelId="{DA372BBF-DE03-4ED5-B8A3-B2D393FA1EFB}" type="presOf" srcId="{7E58F23B-83B3-4872-8A91-FC019A9DED68}" destId="{F1260A16-65AA-4709-9232-09973865358E}" srcOrd="0" destOrd="0" presId="urn:microsoft.com/office/officeart/2005/8/layout/vList3"/>
    <dgm:cxn modelId="{1D5571BF-1E3F-472C-81AE-16AAB1A60895}" srcId="{75A1D421-69EC-41F9-8323-200C71BD5DCF}" destId="{7E58F23B-83B3-4872-8A91-FC019A9DED68}" srcOrd="0" destOrd="0" parTransId="{093DC44A-E94C-42FC-BB28-BB6B0A22ED1A}" sibTransId="{3185303F-81A1-45A1-A65B-C92E04A33AAC}"/>
    <dgm:cxn modelId="{008104EA-3326-439E-8459-3F80FA5A4467}" srcId="{7E58F23B-83B3-4872-8A91-FC019A9DED68}" destId="{075F8EDF-6F9C-409F-ADEE-882B203CF9B4}" srcOrd="0" destOrd="0" parTransId="{43FDBFC3-89EA-4BB2-B86D-B94E20700AED}" sibTransId="{185AEDDE-9D72-4D3A-8463-30A2EE97EA28}"/>
    <dgm:cxn modelId="{4422CC51-ED80-4E47-A592-F6C42522DA2C}" type="presParOf" srcId="{C4D82BB9-E6AC-4EA7-8B8B-B80630B036D5}" destId="{4CD4EBCD-F17D-4000-9658-8AC8EF83276D}" srcOrd="0" destOrd="0" presId="urn:microsoft.com/office/officeart/2005/8/layout/vList3"/>
    <dgm:cxn modelId="{D85CEA7D-79FB-4B52-B43E-EC9FA1EBA033}" type="presParOf" srcId="{4CD4EBCD-F17D-4000-9658-8AC8EF83276D}" destId="{1D7CFC11-E376-4A25-A5AE-173098C9CD7A}" srcOrd="0" destOrd="0" presId="urn:microsoft.com/office/officeart/2005/8/layout/vList3"/>
    <dgm:cxn modelId="{ED54BDC1-7FB1-4F1E-9C13-0E371F98603E}" type="presParOf" srcId="{4CD4EBCD-F17D-4000-9658-8AC8EF83276D}" destId="{F1260A16-65AA-4709-9232-09973865358E}" srcOrd="1" destOrd="0" presId="urn:microsoft.com/office/officeart/2005/8/layout/vList3"/>
    <dgm:cxn modelId="{90E22CE0-4545-448E-BB50-152DBCF551C5}" type="presParOf" srcId="{C4D82BB9-E6AC-4EA7-8B8B-B80630B036D5}" destId="{921BC156-3D34-46C2-982C-A37840B30B28}" srcOrd="1" destOrd="0" presId="urn:microsoft.com/office/officeart/2005/8/layout/vList3"/>
    <dgm:cxn modelId="{543C3A4B-43B4-4FB4-993F-934CCDE907AC}" type="presParOf" srcId="{C4D82BB9-E6AC-4EA7-8B8B-B80630B036D5}" destId="{2E168EEF-AFBF-4A16-A090-CF0B5E47212B}" srcOrd="2" destOrd="0" presId="urn:microsoft.com/office/officeart/2005/8/layout/vList3"/>
    <dgm:cxn modelId="{D373D225-662A-44D1-B088-C02DFBAD6459}" type="presParOf" srcId="{2E168EEF-AFBF-4A16-A090-CF0B5E47212B}" destId="{F0EC986B-1996-49BF-97AC-7C3B7EC84A99}" srcOrd="0" destOrd="0" presId="urn:microsoft.com/office/officeart/2005/8/layout/vList3"/>
    <dgm:cxn modelId="{AAB38F74-0AAA-4AEC-AC2C-71F5D3693605}" type="presParOf" srcId="{2E168EEF-AFBF-4A16-A090-CF0B5E47212B}" destId="{11890D93-07AE-49C6-AD88-CA9B218E378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F63CA-9510-4C69-B975-6417FEB4D65F}">
      <dsp:nvSpPr>
        <dsp:cNvPr id="0" name=""/>
        <dsp:cNvSpPr/>
      </dsp:nvSpPr>
      <dsp:spPr>
        <a:xfrm>
          <a:off x="388538" y="0"/>
          <a:ext cx="4403436" cy="15549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2E1D9-7BDD-47BE-9BF5-44E2473D22CF}">
      <dsp:nvSpPr>
        <dsp:cNvPr id="0" name=""/>
        <dsp:cNvSpPr/>
      </dsp:nvSpPr>
      <dsp:spPr>
        <a:xfrm>
          <a:off x="5565"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Development</a:t>
          </a:r>
        </a:p>
      </dsp:txBody>
      <dsp:txXfrm>
        <a:off x="35928" y="496853"/>
        <a:ext cx="1606751" cy="561261"/>
      </dsp:txXfrm>
    </dsp:sp>
    <dsp:sp modelId="{280C4FB1-3D76-4B78-94DF-83150D6792A4}">
      <dsp:nvSpPr>
        <dsp:cNvPr id="0" name=""/>
        <dsp:cNvSpPr/>
      </dsp:nvSpPr>
      <dsp:spPr>
        <a:xfrm>
          <a:off x="1756517"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Test</a:t>
          </a:r>
        </a:p>
      </dsp:txBody>
      <dsp:txXfrm>
        <a:off x="1786880" y="496853"/>
        <a:ext cx="1606751" cy="561261"/>
      </dsp:txXfrm>
    </dsp:sp>
    <dsp:sp modelId="{DB64C7BF-ECDC-4C6B-B803-26886B588B9C}">
      <dsp:nvSpPr>
        <dsp:cNvPr id="0" name=""/>
        <dsp:cNvSpPr/>
      </dsp:nvSpPr>
      <dsp:spPr>
        <a:xfrm>
          <a:off x="3507470"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Production</a:t>
          </a:r>
        </a:p>
      </dsp:txBody>
      <dsp:txXfrm>
        <a:off x="3537833" y="496853"/>
        <a:ext cx="1606751" cy="561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60A16-65AA-4709-9232-09973865358E}">
      <dsp:nvSpPr>
        <dsp:cNvPr id="0" name=""/>
        <dsp:cNvSpPr/>
      </dsp:nvSpPr>
      <dsp:spPr>
        <a:xfrm rot="10800000">
          <a:off x="1996437" y="907"/>
          <a:ext cx="6393414"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Unmanaged</a:t>
          </a:r>
        </a:p>
        <a:p>
          <a:pPr marL="228600" lvl="1" indent="-228600" algn="l" defTabSz="889000">
            <a:lnSpc>
              <a:spcPct val="90000"/>
            </a:lnSpc>
            <a:spcBef>
              <a:spcPct val="0"/>
            </a:spcBef>
            <a:spcAft>
              <a:spcPct val="15000"/>
            </a:spcAft>
            <a:buChar char="•"/>
          </a:pPr>
          <a:r>
            <a:rPr lang="en-AU" sz="2000" kern="1200" dirty="0"/>
            <a:t>Used during development</a:t>
          </a:r>
        </a:p>
        <a:p>
          <a:pPr marL="228600" lvl="1" indent="-228600" algn="l" defTabSz="889000">
            <a:lnSpc>
              <a:spcPct val="90000"/>
            </a:lnSpc>
            <a:spcBef>
              <a:spcPct val="0"/>
            </a:spcBef>
            <a:spcAft>
              <a:spcPct val="15000"/>
            </a:spcAft>
            <a:buChar char="•"/>
          </a:pPr>
          <a:r>
            <a:rPr lang="en-AU" sz="2000" kern="1200" dirty="0"/>
            <a:t>Used to transport to other development environments</a:t>
          </a:r>
        </a:p>
      </dsp:txBody>
      <dsp:txXfrm rot="10800000">
        <a:off x="2423047" y="907"/>
        <a:ext cx="5966804" cy="1706440"/>
      </dsp:txXfrm>
    </dsp:sp>
    <dsp:sp modelId="{1D7CFC11-E376-4A25-A5AE-173098C9CD7A}">
      <dsp:nvSpPr>
        <dsp:cNvPr id="0" name=""/>
        <dsp:cNvSpPr/>
      </dsp:nvSpPr>
      <dsp:spPr>
        <a:xfrm>
          <a:off x="1163451" y="907"/>
          <a:ext cx="1706440" cy="1706440"/>
        </a:xfrm>
        <a:prstGeom prst="ellipse">
          <a:avLst/>
        </a:prstGeom>
        <a:blipFill rotWithShape="1">
          <a:blip xmlns:r="http://schemas.openxmlformats.org/officeDocument/2006/relationships" r:embed="rId1"/>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90D93-07AE-49C6-AD88-CA9B218E378B}">
      <dsp:nvSpPr>
        <dsp:cNvPr id="0" name=""/>
        <dsp:cNvSpPr/>
      </dsp:nvSpPr>
      <dsp:spPr>
        <a:xfrm rot="10800000">
          <a:off x="2026788" y="2216733"/>
          <a:ext cx="6352946"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Managed</a:t>
          </a:r>
        </a:p>
        <a:p>
          <a:pPr marL="228600" lvl="1" indent="-228600" algn="l" defTabSz="889000">
            <a:lnSpc>
              <a:spcPct val="90000"/>
            </a:lnSpc>
            <a:spcBef>
              <a:spcPct val="0"/>
            </a:spcBef>
            <a:spcAft>
              <a:spcPct val="15000"/>
            </a:spcAft>
            <a:buChar char="•"/>
          </a:pPr>
          <a:r>
            <a:rPr lang="en-AU" sz="2000" kern="1200" dirty="0"/>
            <a:t>Used to distribute to non-development environments</a:t>
          </a:r>
        </a:p>
      </dsp:txBody>
      <dsp:txXfrm rot="10800000">
        <a:off x="2453398" y="2216733"/>
        <a:ext cx="5926336" cy="1706440"/>
      </dsp:txXfrm>
    </dsp:sp>
    <dsp:sp modelId="{F0EC986B-1996-49BF-97AC-7C3B7EC84A99}">
      <dsp:nvSpPr>
        <dsp:cNvPr id="0" name=""/>
        <dsp:cNvSpPr/>
      </dsp:nvSpPr>
      <dsp:spPr>
        <a:xfrm>
          <a:off x="1173568" y="2216733"/>
          <a:ext cx="1706440" cy="1706440"/>
        </a:xfrm>
        <a:prstGeom prst="ellipse">
          <a:avLst/>
        </a:prstGeom>
        <a:blipFill rotWithShape="1">
          <a:blip xmlns:r="http://schemas.openxmlformats.org/officeDocument/2006/relationships" r:embed="rId2"/>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3/15/2023 4:52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3/15/2023 4:52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3296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CA" dirty="0"/>
              <a:t>Solutions are layered.  E.g. the contact form is customized in the CDM Healthcare Extension.  The same form elements are modified in the Contoso Common solution.  The end users will see the changes from the Contoso Common solution.</a:t>
            </a:r>
          </a:p>
          <a:p>
            <a:pPr lvl="0"/>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1107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Generally it is always best to keep the solution structure as simple as possible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24905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3517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all or some of these, but it should be for a purpose. </a:t>
            </a:r>
          </a:p>
          <a:p>
            <a:endParaRPr lang="en-US" dirty="0"/>
          </a:p>
          <a:p>
            <a:r>
              <a:rPr lang="en-US" dirty="0"/>
              <a:t>Care must be taken to ensure it doesn’t create a web of dependencies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11297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50632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7989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Scripts should be bundled and minified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715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Power BI components in preview for solutions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514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0127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Solution architects for Microsoft Power Platform need to define the environment strategy and application lifecycle management (ALM) for transporting work from development to test to production.</a:t>
            </a:r>
          </a:p>
          <a:p>
            <a:endParaRPr lang="en-GB" b="0" i="0" dirty="0">
              <a:solidFill>
                <a:srgbClr val="161616"/>
              </a:solidFill>
              <a:effectLst/>
              <a:latin typeface="Segoe UI" panose="020B0502040204020203" pitchFamily="34" charset="0"/>
            </a:endParaRPr>
          </a:p>
          <a:p>
            <a:r>
              <a:rPr lang="en-GB" dirty="0"/>
              <a:t>Timing: This learning path takes 60 minute</a:t>
            </a:r>
            <a:endParaRPr lang="en-GB" b="0" i="0" dirty="0">
              <a:solidFill>
                <a:srgbClr val="161616"/>
              </a:solidFill>
              <a:effectLst/>
              <a:latin typeface="Segoe UI" panose="020B0502040204020203" pitchFamily="34" charset="0"/>
            </a:endParaRPr>
          </a:p>
          <a:p>
            <a:endParaRPr lang="en-GB" b="0" i="0" dirty="0">
              <a:solidFill>
                <a:srgbClr val="161616"/>
              </a:solidFill>
              <a:effectLst/>
              <a:latin typeface="Segoe UI" panose="020B0502040204020203" pitchFamily="34" charset="0"/>
            </a:endParaRPr>
          </a:p>
          <a:p>
            <a:r>
              <a:rPr lang="en-GB" b="0" i="0" dirty="0">
                <a:solidFill>
                  <a:srgbClr val="161616"/>
                </a:solidFill>
                <a:effectLst/>
                <a:latin typeface="Segoe UI" panose="020B0502040204020203" pitchFamily="34" charset="0"/>
              </a:rPr>
              <a:t>Note: The lab for app composition has been removed from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58084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environment variables can be used to tailor values for each environment</a:t>
            </a:r>
          </a:p>
          <a:p>
            <a:r>
              <a:rPr lang="en-US" dirty="0"/>
              <a:t>Note that you can provide a default value that is used if a current value is not specified in a particular environment</a:t>
            </a:r>
          </a:p>
          <a:p>
            <a:pPr lvl="0"/>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46012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36857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77456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69240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consider a demo here, many students have never done this before</a:t>
            </a:r>
          </a:p>
          <a:p>
            <a:endParaRPr lang="en-US" dirty="0"/>
          </a:p>
          <a:p>
            <a:r>
              <a:rPr lang="en-US" dirty="0"/>
              <a:t>Azure Boards - </a:t>
            </a:r>
            <a:r>
              <a:rPr lang="en-US" sz="882" b="0" i="0" kern="1200" dirty="0">
                <a:solidFill>
                  <a:schemeClr val="tx1"/>
                </a:solidFill>
                <a:effectLst/>
                <a:latin typeface="Segoe UI Light" pitchFamily="34" charset="0"/>
                <a:ea typeface="+mn-ea"/>
                <a:cs typeface="+mn-cs"/>
              </a:rPr>
              <a:t>plan, track, and discuss work across your teams</a:t>
            </a:r>
          </a:p>
          <a:p>
            <a:r>
              <a:rPr lang="en-US" sz="882" b="0" i="0" kern="1200" dirty="0">
                <a:solidFill>
                  <a:schemeClr val="tx1"/>
                </a:solidFill>
                <a:effectLst/>
                <a:latin typeface="Segoe UI Light" pitchFamily="34" charset="0"/>
                <a:ea typeface="+mn-ea"/>
                <a:cs typeface="+mn-cs"/>
              </a:rPr>
              <a:t>Azure Pipelines – Use to automate CI/CD builds and releases</a:t>
            </a:r>
          </a:p>
          <a:p>
            <a:r>
              <a:rPr lang="en-US" sz="882" b="0" i="0" kern="1200" dirty="0">
                <a:solidFill>
                  <a:schemeClr val="tx1"/>
                </a:solidFill>
                <a:effectLst/>
                <a:latin typeface="Segoe UI Light" pitchFamily="34" charset="0"/>
                <a:ea typeface="+mn-ea"/>
                <a:cs typeface="+mn-cs"/>
              </a:rPr>
              <a:t>Azure Repos – Source Control to store and track changes </a:t>
            </a:r>
          </a:p>
          <a:p>
            <a:r>
              <a:rPr lang="en-US" sz="882" b="0" i="0" kern="1200" dirty="0">
                <a:solidFill>
                  <a:schemeClr val="tx1"/>
                </a:solidFill>
                <a:effectLst/>
                <a:latin typeface="Segoe UI Light" pitchFamily="34" charset="0"/>
                <a:ea typeface="+mn-ea"/>
                <a:cs typeface="+mn-cs"/>
              </a:rPr>
              <a:t>Azure Test Plans - Plan, execute, and track scripted tests </a:t>
            </a:r>
          </a:p>
          <a:p>
            <a:r>
              <a:rPr lang="en-US" sz="882" b="0" i="0" kern="1200" dirty="0">
                <a:solidFill>
                  <a:schemeClr val="tx1"/>
                </a:solidFill>
                <a:effectLst/>
                <a:latin typeface="Segoe UI Light" pitchFamily="34" charset="0"/>
                <a:ea typeface="+mn-ea"/>
                <a:cs typeface="+mn-cs"/>
              </a:rPr>
              <a:t>Azure Artifacts – publish solutions built by build pipelines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16469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https://learn.microsoft.com/en-us/azure/devops/pipelines/get-started/pipelines-get-started</a:t>
            </a:r>
          </a:p>
          <a:p>
            <a:r>
              <a:rPr lang="en-US" dirty="0"/>
              <a:t>Classic pipelines</a:t>
            </a:r>
          </a:p>
          <a:p>
            <a:r>
              <a:rPr lang="en-US" dirty="0"/>
              <a:t>Recommend using YAML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76439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https://github.com/marketplace/actions/powerplatform-actions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39932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Feature of Managed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01563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Segoe UI Light" pitchFamily="34" charset="0"/>
                <a:ea typeface="+mn-ea"/>
                <a:cs typeface="+mn-cs"/>
              </a:rPr>
              <a:t>Solution Architect series: </a:t>
            </a:r>
            <a:r>
              <a:rPr lang="en-GB" sz="1600" dirty="0"/>
              <a:t>Plan application lifecycle management for Power Platform</a:t>
            </a:r>
          </a:p>
          <a:p>
            <a:pPr marL="0" marR="0" algn="l" defTabSz="932742" rtl="0" eaLnBrk="1" latinLnBrk="0" hangingPunct="1">
              <a:lnSpc>
                <a:spcPct val="90000"/>
              </a:lnSpc>
              <a:spcBef>
                <a:spcPts val="0"/>
              </a:spcBef>
              <a:spcAft>
                <a:spcPts val="340"/>
              </a:spcAft>
            </a:pPr>
            <a:r>
              <a:rPr lang="en-GB" sz="1800" b="0" i="0" u="none" strike="noStrike" dirty="0">
                <a:solidFill>
                  <a:srgbClr val="000000"/>
                </a:solidFill>
                <a:effectLst/>
                <a:latin typeface="Calibri" panose="020F0502020204030204" pitchFamily="34" charset="0"/>
              </a:rPr>
              <a:t>https://learn.microsoft.com/training/modules/application-lifecycle-management-architect/ </a:t>
            </a:r>
            <a:endParaRPr lang="en-GB" sz="16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Note: This exercise used to be a lab but has been changed to an exercise</a:t>
            </a:r>
          </a:p>
          <a:p>
            <a:pPr algn="l"/>
            <a:r>
              <a:rPr lang="en-GB" b="0" i="0" dirty="0">
                <a:solidFill>
                  <a:srgbClr val="24292F"/>
                </a:solidFill>
                <a:effectLst/>
                <a:latin typeface="-apple-system"/>
              </a:rPr>
              <a:t>This is an optional lab that you can decide to exclude </a:t>
            </a:r>
          </a:p>
          <a:p>
            <a:pPr algn="l"/>
            <a:endParaRPr lang="en-GB" b="0" i="0" dirty="0">
              <a:solidFill>
                <a:srgbClr val="24292F"/>
              </a:solidFill>
              <a:effectLst/>
              <a:latin typeface="-apple-system"/>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Timing: 30 minutes</a:t>
            </a:r>
          </a:p>
          <a:p>
            <a:pPr algn="l"/>
            <a:endParaRPr lang="en-GB" b="0" i="0" dirty="0">
              <a:solidFill>
                <a:srgbClr val="24292F"/>
              </a:solidFill>
              <a:effectLst/>
              <a:latin typeface="-apple-system"/>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Exercise can be found </a:t>
            </a:r>
            <a:r>
              <a:rPr lang="en-US" dirty="0"/>
              <a:t>here on GitHub</a:t>
            </a:r>
            <a:endParaRPr lang="en-GB" dirty="0"/>
          </a:p>
          <a:p>
            <a:r>
              <a:rPr lang="en-GB" dirty="0"/>
              <a:t>https://github.com/MicrosoftLearning/PL-600-Microsoft-Power-Platform-Solution-Architect/blob/master/Instructions/Exercises/Exercise06%5BPL-600%5D_App_Compositon.md</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 solution is required to manage building security:</a:t>
            </a:r>
          </a:p>
          <a:p>
            <a:pPr marL="171450" indent="-171450" algn="l">
              <a:buFont typeface="Arial" panose="020B0604020202020204" pitchFamily="34" charset="0"/>
              <a:buChar char="•"/>
            </a:pPr>
            <a:r>
              <a:rPr lang="en-GB" b="0" i="0" dirty="0">
                <a:solidFill>
                  <a:srgbClr val="24292F"/>
                </a:solidFill>
                <a:effectLst/>
                <a:latin typeface="-apple-system"/>
              </a:rPr>
              <a:t>Tracking visitors</a:t>
            </a:r>
          </a:p>
          <a:p>
            <a:pPr marL="171450" indent="-171450" algn="l">
              <a:buFont typeface="Arial" panose="020B0604020202020204" pitchFamily="34" charset="0"/>
              <a:buChar char="•"/>
            </a:pPr>
            <a:r>
              <a:rPr lang="en-GB" b="0" i="0" dirty="0">
                <a:solidFill>
                  <a:srgbClr val="24292F"/>
                </a:solidFill>
                <a:effectLst/>
                <a:latin typeface="-apple-system"/>
              </a:rPr>
              <a:t>Access control</a:t>
            </a:r>
          </a:p>
          <a:p>
            <a:pPr marL="171450" indent="-171450" algn="l">
              <a:buFont typeface="Arial" panose="020B0604020202020204" pitchFamily="34" charset="0"/>
              <a:buChar char="•"/>
            </a:pPr>
            <a:r>
              <a:rPr lang="en-GB" b="0" i="0" dirty="0">
                <a:solidFill>
                  <a:srgbClr val="24292F"/>
                </a:solidFill>
                <a:effectLst/>
                <a:latin typeface="-apple-system"/>
              </a:rPr>
              <a:t>Parking passes</a:t>
            </a:r>
          </a:p>
          <a:p>
            <a:pPr marL="171450" indent="-171450" algn="l">
              <a:buFont typeface="Arial" panose="020B0604020202020204" pitchFamily="34" charset="0"/>
              <a:buChar char="•"/>
            </a:pPr>
            <a:r>
              <a:rPr lang="en-GB" b="0" i="0" dirty="0">
                <a:solidFill>
                  <a:srgbClr val="24292F"/>
                </a:solidFill>
                <a:effectLst/>
                <a:latin typeface="-apple-system"/>
              </a:rPr>
              <a:t>Inspections</a:t>
            </a:r>
          </a:p>
          <a:p>
            <a:pPr marL="171450" indent="-171450" algn="l">
              <a:buFont typeface="Arial" panose="020B0604020202020204" pitchFamily="34" charset="0"/>
              <a:buChar char="•"/>
            </a:pPr>
            <a:r>
              <a:rPr lang="en-GB" b="0" i="0" dirty="0">
                <a:solidFill>
                  <a:srgbClr val="24292F"/>
                </a:solidFill>
                <a:effectLst/>
                <a:latin typeface="-apple-system"/>
              </a:rPr>
              <a:t>Security staff shifts</a:t>
            </a:r>
          </a:p>
          <a:p>
            <a:pPr marL="171450" indent="-171450" algn="l">
              <a:buFont typeface="Arial" panose="020B0604020202020204" pitchFamily="34" charset="0"/>
              <a:buChar char="•"/>
            </a:pPr>
            <a:r>
              <a:rPr lang="en-GB" b="0" i="0" dirty="0">
                <a:solidFill>
                  <a:srgbClr val="24292F"/>
                </a:solidFill>
                <a:effectLst/>
                <a:latin typeface="-apple-system"/>
              </a:rPr>
              <a:t>Incidents</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 Minimal Viable Product (MVP) has been developed for Phase 1, visitor tracking, in the Microsoft Power Platform.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36974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https://learn.microsoft.com/en-gb/training/modules/application-lifecycle-management-architect/7-check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Horizontal splitting refers to creating solutions that only contain components of the same type.</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Upgrade option removes components that are not in the new solution.</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2400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104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Architects should understand the vision and journey Microsoft is on to shape how ALM is done for Microsoft Power Platform projects.  As this journey evolves, Solution Architects should continue to shape their own plans to leverage the capabilities provided by the platform and tools.</a:t>
            </a:r>
          </a:p>
          <a:p>
            <a:endParaRPr lang="en-US" dirty="0"/>
          </a:p>
          <a:p>
            <a:r>
              <a:rPr lang="en-US" dirty="0"/>
              <a:t>Inner Loop – the iterative process that an app builder performs when creating an app and its components and local testing before sharing with the broader team</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0553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2831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includes helping the organization put in place proper governance for the solution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Microsoft Power Platform projects have been more environment centric and many are moving towards Source Control centric</a:t>
            </a:r>
          </a:p>
          <a:p>
            <a:endParaRPr lang="en-US" dirty="0"/>
          </a:p>
          <a:p>
            <a:r>
              <a:rPr lang="en-US" dirty="0"/>
              <a:t>Source control centric encourage having a definitive master and ability to re-create development environments for any version tracked</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Ideally all environments other than production should be 'throw away' - that is they can be deleted and recreated without any loss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9762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Solutions are containers that track and manage customizations in a Dataverse environment</a:t>
            </a:r>
          </a:p>
          <a:p>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If you have multiple environments, each would have their own set of solutions. Solutions can include table metadata, forms, views, business rules, processes definitions and other assets required to run the app; including components created by developers like scripts or compiled code.  </a:t>
            </a:r>
          </a:p>
          <a:p>
            <a:endParaRPr lang="en-US" dirty="0"/>
          </a:p>
          <a:p>
            <a:r>
              <a:rPr lang="en-US" sz="882" kern="1200" dirty="0">
                <a:solidFill>
                  <a:schemeClr val="tx1"/>
                </a:solidFill>
                <a:effectLst/>
                <a:latin typeface="Segoe UI Light" pitchFamily="34" charset="0"/>
                <a:ea typeface="+mn-ea"/>
                <a:cs typeface="+mn-cs"/>
              </a:rPr>
              <a:t>when you have a Dynamics 365 application like Sales or Service those are installed using the same solution framework.  3</a:t>
            </a:r>
            <a:r>
              <a:rPr lang="en-US" sz="882" kern="1200" baseline="30000" dirty="0">
                <a:solidFill>
                  <a:schemeClr val="tx1"/>
                </a:solidFill>
                <a:effectLst/>
                <a:latin typeface="Segoe UI Light" pitchFamily="34" charset="0"/>
                <a:ea typeface="+mn-ea"/>
                <a:cs typeface="+mn-cs"/>
              </a:rPr>
              <a:t>rd</a:t>
            </a:r>
            <a:r>
              <a:rPr lang="en-US" sz="882" kern="1200" dirty="0">
                <a:solidFill>
                  <a:schemeClr val="tx1"/>
                </a:solidFill>
                <a:effectLst/>
                <a:latin typeface="Segoe UI Light" pitchFamily="34" charset="0"/>
                <a:ea typeface="+mn-ea"/>
                <a:cs typeface="+mn-cs"/>
              </a:rPr>
              <a:t> party ISVs also ship their products using solutions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6689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Unmanaged Solutions </a:t>
            </a:r>
            <a:r>
              <a:rPr lang="en-US" dirty="0"/>
              <a:t>are to be used in development environments while you are making configuration changes to your application.  Solutions are exported as unmanaged and checked into your source control system.  Unmanaged solutions should be considered your source.</a:t>
            </a:r>
          </a:p>
          <a:p>
            <a:pPr lvl="0"/>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Managed solutions </a:t>
            </a:r>
            <a:r>
              <a:rPr lang="en-US" dirty="0"/>
              <a:t>are used to deploy to any environment outside of development.  This includes test, UAT, SIT, and production environments.  Managed solutions should be generated by a build server and considered as a build artifact.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73862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1473011"/>
            <a:ext cx="11354714" cy="405149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58105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1475698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51" r:id="rId80"/>
    <p:sldLayoutId id="2147484752" r:id="rId8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application-lifecycle-management-architec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6.xml"/><Relationship Id="rId5" Type="http://schemas.openxmlformats.org/officeDocument/2006/relationships/image" Target="../media/image30.emf"/><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3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1.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4.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4.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1.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a:xfrm>
            <a:off x="428681" y="2217761"/>
            <a:ext cx="5428936" cy="2107791"/>
          </a:xfrm>
        </p:spPr>
        <p:txBody>
          <a:bodyPr/>
          <a:lstStyle/>
          <a:p>
            <a:r>
              <a:rPr lang="en-GB" dirty="0"/>
              <a:t>Plan application lifecycle management</a:t>
            </a:r>
            <a:endParaRPr lang="en-US" sz="36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descr="Diagram for Solution Layering">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Solution Layering</a:t>
            </a:r>
          </a:p>
        </p:txBody>
      </p:sp>
      <p:sp>
        <p:nvSpPr>
          <p:cNvPr id="3" name="Rectangle 2">
            <a:extLst>
              <a:ext uri="{FF2B5EF4-FFF2-40B4-BE49-F238E27FC236}">
                <a16:creationId xmlns:a16="http://schemas.microsoft.com/office/drawing/2014/main" id="{256D70DB-62B1-DCD7-CD5B-FE98D8470ED1}"/>
              </a:ext>
              <a:ext uri="{C183D7F6-B498-43B3-948B-1728B52AA6E4}">
                <adec:decorative xmlns:adec="http://schemas.microsoft.com/office/drawing/2017/decorative" val="1"/>
              </a:ext>
            </a:extLst>
          </p:cNvPr>
          <p:cNvSpPr/>
          <p:nvPr/>
        </p:nvSpPr>
        <p:spPr bwMode="auto">
          <a:xfrm>
            <a:off x="5145206" y="1120689"/>
            <a:ext cx="6800717" cy="4447053"/>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6982011D-06D7-5560-6D6A-884BED54B8C6}"/>
              </a:ext>
            </a:extLst>
          </p:cNvPr>
          <p:cNvSpPr txBox="1"/>
          <p:nvPr/>
        </p:nvSpPr>
        <p:spPr>
          <a:xfrm>
            <a:off x="418642" y="1123054"/>
            <a:ext cx="4512238" cy="4401205"/>
          </a:xfrm>
          <a:prstGeom prst="rect">
            <a:avLst/>
          </a:prstGeom>
          <a:solidFill>
            <a:schemeClr val="bg2"/>
          </a:solidFill>
        </p:spPr>
        <p:txBody>
          <a:bodyPr wrap="square">
            <a:spAutoFit/>
          </a:bodyPr>
          <a:lstStyle/>
          <a:p>
            <a:pPr marL="342900" indent="-342900">
              <a:buFont typeface="Arial" panose="020B0604020202020204" pitchFamily="34" charset="0"/>
              <a:buChar char="•"/>
            </a:pPr>
            <a:r>
              <a:rPr lang="en-US" sz="2000" dirty="0"/>
              <a:t>Layering occurs on import of managed solutions</a:t>
            </a:r>
          </a:p>
          <a:p>
            <a:pPr marL="342900" indent="-342900">
              <a:buFont typeface="Arial" panose="020B0604020202020204" pitchFamily="34" charset="0"/>
              <a:buChar char="•"/>
            </a:pPr>
            <a:r>
              <a:rPr lang="en-US" sz="2000" dirty="0"/>
              <a:t>Layers describe the dependency chain of component from the root solution introducing it, through each solution that extends or changes the component’s behavior</a:t>
            </a:r>
          </a:p>
          <a:p>
            <a:pPr marL="342900" indent="-342900">
              <a:buFont typeface="Arial" panose="020B0604020202020204" pitchFamily="34" charset="0"/>
              <a:buChar char="•"/>
            </a:pPr>
            <a:r>
              <a:rPr lang="en-US" sz="2000" dirty="0"/>
              <a:t>Layers are created through extension of an existing component (taking a dependency on it) or through creation of a new component or version of a solution.  </a:t>
            </a:r>
          </a:p>
          <a:p>
            <a:pPr marL="342900" indent="-342900">
              <a:buFont typeface="Arial" panose="020B0604020202020204" pitchFamily="34" charset="0"/>
              <a:buChar char="•"/>
            </a:pPr>
            <a:endParaRPr lang="en-US" sz="2000" dirty="0"/>
          </a:p>
        </p:txBody>
      </p:sp>
      <p:grpSp>
        <p:nvGrpSpPr>
          <p:cNvPr id="2" name="Group 1" descr="Diagram for Solution Layering">
            <a:extLst>
              <a:ext uri="{FF2B5EF4-FFF2-40B4-BE49-F238E27FC236}">
                <a16:creationId xmlns:a16="http://schemas.microsoft.com/office/drawing/2014/main" id="{45B3043F-7306-1A86-9A4A-2199131C1F99}"/>
              </a:ext>
            </a:extLst>
          </p:cNvPr>
          <p:cNvGrpSpPr/>
          <p:nvPr/>
        </p:nvGrpSpPr>
        <p:grpSpPr>
          <a:xfrm>
            <a:off x="5629700" y="1261138"/>
            <a:ext cx="6032945" cy="4210891"/>
            <a:chOff x="2392219" y="230909"/>
            <a:chExt cx="5503426" cy="3788641"/>
          </a:xfrm>
        </p:grpSpPr>
        <p:sp>
          <p:nvSpPr>
            <p:cNvPr id="4" name="Rectangle: Rounded Corners 3">
              <a:extLst>
                <a:ext uri="{FF2B5EF4-FFF2-40B4-BE49-F238E27FC236}">
                  <a16:creationId xmlns:a16="http://schemas.microsoft.com/office/drawing/2014/main" id="{618F1C35-FB83-E99A-7782-B68A76D1F218}"/>
                </a:ext>
              </a:extLst>
            </p:cNvPr>
            <p:cNvSpPr/>
            <p:nvPr/>
          </p:nvSpPr>
          <p:spPr>
            <a:xfrm>
              <a:off x="2392219" y="230909"/>
              <a:ext cx="5503426" cy="3788641"/>
            </a:xfrm>
            <a:prstGeom prst="roundRect">
              <a:avLst>
                <a:gd name="adj" fmla="val 1140"/>
              </a:avLst>
            </a:prstGeom>
            <a:solidFill>
              <a:srgbClr val="40404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5CB775EE-D0D7-8582-5306-EB054D320C4C}"/>
                </a:ext>
              </a:extLst>
            </p:cNvPr>
            <p:cNvSpPr/>
            <p:nvPr/>
          </p:nvSpPr>
          <p:spPr>
            <a:xfrm>
              <a:off x="2509981" y="330197"/>
              <a:ext cx="5274347" cy="432957"/>
            </a:xfrm>
            <a:prstGeom prst="roundRect">
              <a:avLst>
                <a:gd name="adj" fmla="val 7007"/>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t"/>
            <a:lstStyle/>
            <a:p>
              <a:pPr marL="0" marR="0" lvl="0" indent="0" algn="l"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Application Behaviour</a:t>
              </a:r>
            </a:p>
          </p:txBody>
        </p:sp>
        <p:sp>
          <p:nvSpPr>
            <p:cNvPr id="6" name="Rectangle: Rounded Corners 5">
              <a:extLst>
                <a:ext uri="{FF2B5EF4-FFF2-40B4-BE49-F238E27FC236}">
                  <a16:creationId xmlns:a16="http://schemas.microsoft.com/office/drawing/2014/main" id="{DF66CE97-2A61-671C-587F-F10333519E7E}"/>
                </a:ext>
              </a:extLst>
            </p:cNvPr>
            <p:cNvSpPr/>
            <p:nvPr/>
          </p:nvSpPr>
          <p:spPr>
            <a:xfrm>
              <a:off x="2509981" y="3416234"/>
              <a:ext cx="5274347" cy="475673"/>
            </a:xfrm>
            <a:prstGeom prst="roundRect">
              <a:avLst>
                <a:gd name="adj" fmla="val 6480"/>
              </a:avLst>
            </a:prstGeom>
            <a:solidFill>
              <a:srgbClr val="FF0000">
                <a:alpha val="50000"/>
              </a:srgbClr>
            </a:solidFill>
            <a:ln w="12700" cap="flat" cmpd="sng" algn="ctr">
              <a:solidFill>
                <a:srgbClr val="FF0000"/>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t>System Layer*</a:t>
              </a:r>
              <a:b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t>Dataverse Managed Layer</a:t>
              </a:r>
            </a:p>
          </p:txBody>
        </p:sp>
        <p:sp>
          <p:nvSpPr>
            <p:cNvPr id="8" name="TextBox 7">
              <a:extLst>
                <a:ext uri="{FF2B5EF4-FFF2-40B4-BE49-F238E27FC236}">
                  <a16:creationId xmlns:a16="http://schemas.microsoft.com/office/drawing/2014/main" id="{B873E808-2CF1-B51B-475F-B8AA7FA2982D}"/>
                </a:ext>
              </a:extLst>
            </p:cNvPr>
            <p:cNvSpPr txBox="1"/>
            <p:nvPr/>
          </p:nvSpPr>
          <p:spPr>
            <a:xfrm>
              <a:off x="4941372" y="501351"/>
              <a:ext cx="1492250" cy="209722"/>
            </a:xfrm>
            <a:prstGeom prst="rect">
              <a:avLst/>
            </a:prstGeom>
            <a:noFill/>
          </p:spPr>
          <p:txBody>
            <a:bodyPr wrap="square" rtlCol="0">
              <a:spAutoFit/>
            </a:bodyP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What the user sees</a:t>
              </a:r>
            </a:p>
          </p:txBody>
        </p:sp>
        <p:sp>
          <p:nvSpPr>
            <p:cNvPr id="10" name="Rectangle: Rounded Corners 9">
              <a:extLst>
                <a:ext uri="{FF2B5EF4-FFF2-40B4-BE49-F238E27FC236}">
                  <a16:creationId xmlns:a16="http://schemas.microsoft.com/office/drawing/2014/main" id="{A308212E-7C56-CCBE-5040-BD888E340B3C}"/>
                </a:ext>
              </a:extLst>
            </p:cNvPr>
            <p:cNvSpPr/>
            <p:nvPr/>
          </p:nvSpPr>
          <p:spPr>
            <a:xfrm>
              <a:off x="2509982" y="1995056"/>
              <a:ext cx="5274346" cy="1306944"/>
            </a:xfrm>
            <a:prstGeom prst="roundRect">
              <a:avLst>
                <a:gd name="adj" fmla="val 3499"/>
              </a:avLst>
            </a:prstGeom>
            <a:solidFill>
              <a:srgbClr val="ED7D31">
                <a:alpha val="50000"/>
              </a:srgbClr>
            </a:solidFill>
            <a:ln w="12700" cap="flat" cmpd="sng" algn="ctr">
              <a:solidFill>
                <a:srgbClr val="ED7D31"/>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t>Managed Layers</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t>1 per managed solution</a:t>
              </a:r>
            </a:p>
          </p:txBody>
        </p:sp>
        <p:sp>
          <p:nvSpPr>
            <p:cNvPr id="11" name="Rectangle: Rounded Corners 10">
              <a:extLst>
                <a:ext uri="{FF2B5EF4-FFF2-40B4-BE49-F238E27FC236}">
                  <a16:creationId xmlns:a16="http://schemas.microsoft.com/office/drawing/2014/main" id="{979D1DEF-C7F1-C522-44FD-571D7F87B716}"/>
                </a:ext>
              </a:extLst>
            </p:cNvPr>
            <p:cNvSpPr/>
            <p:nvPr/>
          </p:nvSpPr>
          <p:spPr>
            <a:xfrm>
              <a:off x="2509981" y="873988"/>
              <a:ext cx="5274347" cy="1011384"/>
            </a:xfrm>
            <a:prstGeom prst="roundRect">
              <a:avLst>
                <a:gd name="adj" fmla="val 3024"/>
              </a:avLst>
            </a:prstGeom>
            <a:solidFill>
              <a:srgbClr val="5B9BD5">
                <a:alpha val="50000"/>
              </a:srgbClr>
            </a:solidFill>
            <a:ln w="12700" cap="flat" cmpd="sng" algn="ctr">
              <a:solidFill>
                <a:srgbClr val="5B9BD5"/>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rPr>
                <a:t>Unmanaged “layer”</a:t>
              </a:r>
            </a:p>
          </p:txBody>
        </p:sp>
        <p:sp>
          <p:nvSpPr>
            <p:cNvPr id="12" name="Rectangle: Rounded Corners 11">
              <a:extLst>
                <a:ext uri="{FF2B5EF4-FFF2-40B4-BE49-F238E27FC236}">
                  <a16:creationId xmlns:a16="http://schemas.microsoft.com/office/drawing/2014/main" id="{DFE0FFBA-3C66-562B-4F0A-FE90EA66376C}"/>
                </a:ext>
              </a:extLst>
            </p:cNvPr>
            <p:cNvSpPr/>
            <p:nvPr/>
          </p:nvSpPr>
          <p:spPr>
            <a:xfrm>
              <a:off x="2559407" y="3455168"/>
              <a:ext cx="2930238" cy="388571"/>
            </a:xfrm>
            <a:prstGeom prst="roundRect">
              <a:avLst>
                <a:gd name="adj" fmla="val 6480"/>
              </a:avLst>
            </a:prstGeom>
            <a:solidFill>
              <a:srgbClr val="FF0000"/>
            </a:solidFill>
            <a:ln w="12700" cap="flat" cmpd="sng" algn="ctr">
              <a:no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effectLst/>
                  <a:uLnTx/>
                  <a:uFillTx/>
                  <a:latin typeface="Calibri" panose="020F0502020204030204"/>
                  <a:ea typeface="+mn-ea"/>
                  <a:cs typeface="+mn-cs"/>
                </a:rPr>
                <a:t>System Solution*</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effectLst/>
                  <a:uLnTx/>
                  <a:uFillTx/>
                  <a:latin typeface="Calibri" panose="020F0502020204030204"/>
                  <a:ea typeface="+mn-ea"/>
                  <a:cs typeface="+mn-cs"/>
                </a:rPr>
                <a:t>Base Dataverse tables</a:t>
              </a:r>
            </a:p>
          </p:txBody>
        </p:sp>
        <p:sp>
          <p:nvSpPr>
            <p:cNvPr id="13" name="Rectangle: Rounded Corners 12">
              <a:extLst>
                <a:ext uri="{FF2B5EF4-FFF2-40B4-BE49-F238E27FC236}">
                  <a16:creationId xmlns:a16="http://schemas.microsoft.com/office/drawing/2014/main" id="{0700B3EB-E40E-59C8-44C4-0C9BA2CC91D4}"/>
                </a:ext>
              </a:extLst>
            </p:cNvPr>
            <p:cNvSpPr/>
            <p:nvPr/>
          </p:nvSpPr>
          <p:spPr>
            <a:xfrm>
              <a:off x="2559407" y="2043060"/>
              <a:ext cx="2930238" cy="1167249"/>
            </a:xfrm>
            <a:prstGeom prst="roundRect">
              <a:avLst>
                <a:gd name="adj" fmla="val 3499"/>
              </a:avLst>
            </a:prstGeom>
            <a:solidFill>
              <a:srgbClr val="ED7D31"/>
            </a:solidFill>
            <a:ln w="6350" cap="flat" cmpd="sng" algn="ctr">
              <a:solidFill>
                <a:srgbClr val="ED7D31"/>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effectLst/>
                  <a:uLnTx/>
                  <a:uFillTx/>
                  <a:latin typeface="Calibri" panose="020F0502020204030204"/>
                  <a:ea typeface="+mn-ea"/>
                  <a:cs typeface="+mn-cs"/>
                </a:rPr>
                <a:t>Managed Solutions</a:t>
              </a:r>
            </a:p>
          </p:txBody>
        </p:sp>
        <p:sp>
          <p:nvSpPr>
            <p:cNvPr id="14" name="Rectangle: Rounded Corners 13">
              <a:extLst>
                <a:ext uri="{FF2B5EF4-FFF2-40B4-BE49-F238E27FC236}">
                  <a16:creationId xmlns:a16="http://schemas.microsoft.com/office/drawing/2014/main" id="{AD351121-7096-EAE7-B625-1BF59FD96229}"/>
                </a:ext>
              </a:extLst>
            </p:cNvPr>
            <p:cNvSpPr/>
            <p:nvPr/>
          </p:nvSpPr>
          <p:spPr>
            <a:xfrm>
              <a:off x="2559407" y="922023"/>
              <a:ext cx="2930238" cy="915314"/>
            </a:xfrm>
            <a:prstGeom prst="roundRect">
              <a:avLst>
                <a:gd name="adj" fmla="val 4596"/>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effectLst/>
                  <a:uLnTx/>
                  <a:uFillTx/>
                  <a:latin typeface="Calibri" panose="020F0502020204030204"/>
                  <a:ea typeface="+mn-ea"/>
                  <a:cs typeface="+mn-cs"/>
                </a:rPr>
                <a:t>Unmanaged Customizations</a:t>
              </a:r>
            </a:p>
          </p:txBody>
        </p:sp>
        <p:sp>
          <p:nvSpPr>
            <p:cNvPr id="15" name="Rectangle: Rounded Corners 14">
              <a:extLst>
                <a:ext uri="{FF2B5EF4-FFF2-40B4-BE49-F238E27FC236}">
                  <a16:creationId xmlns:a16="http://schemas.microsoft.com/office/drawing/2014/main" id="{91699376-9611-D38C-95F1-1475F53D0B56}"/>
                </a:ext>
              </a:extLst>
            </p:cNvPr>
            <p:cNvSpPr/>
            <p:nvPr/>
          </p:nvSpPr>
          <p:spPr>
            <a:xfrm>
              <a:off x="2640269" y="1233967"/>
              <a:ext cx="1286087" cy="367559"/>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Unmanaged Solution C</a:t>
              </a:r>
            </a:p>
          </p:txBody>
        </p:sp>
        <p:sp>
          <p:nvSpPr>
            <p:cNvPr id="16" name="Rectangle: Rounded Corners 15">
              <a:extLst>
                <a:ext uri="{FF2B5EF4-FFF2-40B4-BE49-F238E27FC236}">
                  <a16:creationId xmlns:a16="http://schemas.microsoft.com/office/drawing/2014/main" id="{8CEB587C-D8FD-FE7A-5D66-56F3F30E5BDA}"/>
                </a:ext>
              </a:extLst>
            </p:cNvPr>
            <p:cNvSpPr/>
            <p:nvPr/>
          </p:nvSpPr>
          <p:spPr>
            <a:xfrm>
              <a:off x="4115560" y="1402359"/>
              <a:ext cx="1285200" cy="367200"/>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Unmanaged Solution D</a:t>
              </a:r>
            </a:p>
          </p:txBody>
        </p:sp>
        <p:sp>
          <p:nvSpPr>
            <p:cNvPr id="17" name="Arrow: Down 16">
              <a:extLst>
                <a:ext uri="{FF2B5EF4-FFF2-40B4-BE49-F238E27FC236}">
                  <a16:creationId xmlns:a16="http://schemas.microsoft.com/office/drawing/2014/main" id="{E8850DDE-AF11-0A4A-26C9-3F9413744DD7}"/>
                </a:ext>
              </a:extLst>
            </p:cNvPr>
            <p:cNvSpPr/>
            <p:nvPr/>
          </p:nvSpPr>
          <p:spPr>
            <a:xfrm rot="10800000">
              <a:off x="5539067" y="763154"/>
              <a:ext cx="296861" cy="2829793"/>
            </a:xfrm>
            <a:prstGeom prst="downArrow">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4BE68E04-DE5F-7674-1441-53932FB7F3B8}"/>
                </a:ext>
              </a:extLst>
            </p:cNvPr>
            <p:cNvSpPr/>
            <p:nvPr/>
          </p:nvSpPr>
          <p:spPr>
            <a:xfrm>
              <a:off x="2665625" y="2505365"/>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Managed Solution B</a:t>
              </a:r>
            </a:p>
          </p:txBody>
        </p:sp>
        <p:sp>
          <p:nvSpPr>
            <p:cNvPr id="19" name="Rectangle: Rounded Corners 18">
              <a:extLst>
                <a:ext uri="{FF2B5EF4-FFF2-40B4-BE49-F238E27FC236}">
                  <a16:creationId xmlns:a16="http://schemas.microsoft.com/office/drawing/2014/main" id="{A8810A5F-5104-9D6E-5043-8853B826546C}"/>
                </a:ext>
              </a:extLst>
            </p:cNvPr>
            <p:cNvSpPr/>
            <p:nvPr/>
          </p:nvSpPr>
          <p:spPr>
            <a:xfrm>
              <a:off x="2665624" y="2931900"/>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dirty="0">
                  <a:ln>
                    <a:noFill/>
                  </a:ln>
                  <a:solidFill>
                    <a:prstClr val="black"/>
                  </a:solidFill>
                  <a:effectLst/>
                  <a:uLnTx/>
                  <a:uFillTx/>
                  <a:latin typeface="Calibri" panose="020F0502020204030204"/>
                  <a:ea typeface="+mn-ea"/>
                  <a:cs typeface="+mn-cs"/>
                </a:rPr>
                <a:t>Managed Solution A</a:t>
              </a:r>
            </a:p>
          </p:txBody>
        </p:sp>
        <p:sp>
          <p:nvSpPr>
            <p:cNvPr id="20" name="Rectangle: Rounded Corners 19">
              <a:extLst>
                <a:ext uri="{FF2B5EF4-FFF2-40B4-BE49-F238E27FC236}">
                  <a16:creationId xmlns:a16="http://schemas.microsoft.com/office/drawing/2014/main" id="{E8817797-7E2F-5A58-D3BB-309B18ADF5F5}"/>
                </a:ext>
              </a:extLst>
            </p:cNvPr>
            <p:cNvSpPr/>
            <p:nvPr/>
          </p:nvSpPr>
          <p:spPr>
            <a:xfrm>
              <a:off x="2609850" y="2452682"/>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id="{4E6F2F9C-072D-B386-E4A1-7957174270BA}"/>
                </a:ext>
              </a:extLst>
            </p:cNvPr>
            <p:cNvSpPr/>
            <p:nvPr/>
          </p:nvSpPr>
          <p:spPr>
            <a:xfrm>
              <a:off x="2609850" y="2873193"/>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00826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Solution Layering</a:t>
            </a:r>
          </a:p>
        </p:txBody>
      </p:sp>
      <p:sp>
        <p:nvSpPr>
          <p:cNvPr id="5" name="Rectangle 4">
            <a:extLst>
              <a:ext uri="{FF2B5EF4-FFF2-40B4-BE49-F238E27FC236}">
                <a16:creationId xmlns:a16="http://schemas.microsoft.com/office/drawing/2014/main" id="{136D1CAD-A9F4-915C-187F-6EB595F6BEE9}"/>
              </a:ext>
              <a:ext uri="{C183D7F6-B498-43B3-948B-1728B52AA6E4}">
                <adec:decorative xmlns:adec="http://schemas.microsoft.com/office/drawing/2017/decorative" val="1"/>
              </a:ext>
            </a:extLst>
          </p:cNvPr>
          <p:cNvSpPr/>
          <p:nvPr/>
        </p:nvSpPr>
        <p:spPr bwMode="auto">
          <a:xfrm>
            <a:off x="418644" y="1216403"/>
            <a:ext cx="11527280"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FE2B1D62-4A0E-71D4-CFD3-511A02390BC2}"/>
              </a:ext>
            </a:extLst>
          </p:cNvPr>
          <p:cNvSpPr/>
          <p:nvPr/>
        </p:nvSpPr>
        <p:spPr bwMode="auto">
          <a:xfrm>
            <a:off x="524476" y="4566801"/>
            <a:ext cx="11329259" cy="672075"/>
          </a:xfrm>
          <a:prstGeom prst="rect">
            <a:avLst/>
          </a:prstGeom>
          <a:solidFill>
            <a:srgbClr val="696969"/>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Common Data Model/System tables</a:t>
            </a:r>
          </a:p>
        </p:txBody>
      </p:sp>
      <p:sp>
        <p:nvSpPr>
          <p:cNvPr id="6" name="Rectangle 5">
            <a:extLst>
              <a:ext uri="{FF2B5EF4-FFF2-40B4-BE49-F238E27FC236}">
                <a16:creationId xmlns:a16="http://schemas.microsoft.com/office/drawing/2014/main" id="{8FD5FD2C-0120-0B4C-E2D7-6B57C059A866}"/>
              </a:ext>
            </a:extLst>
          </p:cNvPr>
          <p:cNvSpPr/>
          <p:nvPr/>
        </p:nvSpPr>
        <p:spPr bwMode="auto">
          <a:xfrm>
            <a:off x="524476" y="2878017"/>
            <a:ext cx="11316646" cy="672075"/>
          </a:xfrm>
          <a:prstGeom prst="rect">
            <a:avLst/>
          </a:prstGeom>
          <a:solidFill>
            <a:srgbClr val="1A1A1A"/>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Contoso Common </a:t>
            </a:r>
          </a:p>
        </p:txBody>
      </p:sp>
      <p:sp>
        <p:nvSpPr>
          <p:cNvPr id="7" name="Rectangle 6">
            <a:extLst>
              <a:ext uri="{FF2B5EF4-FFF2-40B4-BE49-F238E27FC236}">
                <a16:creationId xmlns:a16="http://schemas.microsoft.com/office/drawing/2014/main" id="{0975C944-05C1-FB16-45B4-C7BFEE6D1A91}"/>
              </a:ext>
            </a:extLst>
          </p:cNvPr>
          <p:cNvSpPr/>
          <p:nvPr/>
        </p:nvSpPr>
        <p:spPr bwMode="auto">
          <a:xfrm>
            <a:off x="524477" y="3727863"/>
            <a:ext cx="11316646" cy="672075"/>
          </a:xfrm>
          <a:prstGeom prst="rect">
            <a:avLst/>
          </a:prstGeom>
          <a:solidFill>
            <a:srgbClr val="1A1A1A"/>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CDM Healthcare Extension</a:t>
            </a:r>
          </a:p>
        </p:txBody>
      </p:sp>
      <p:sp>
        <p:nvSpPr>
          <p:cNvPr id="8" name="Rectangle 7">
            <a:extLst>
              <a:ext uri="{FF2B5EF4-FFF2-40B4-BE49-F238E27FC236}">
                <a16:creationId xmlns:a16="http://schemas.microsoft.com/office/drawing/2014/main" id="{808B514A-CF49-EC0A-5440-2BE303F0B292}"/>
              </a:ext>
            </a:extLst>
          </p:cNvPr>
          <p:cNvSpPr/>
          <p:nvPr/>
        </p:nvSpPr>
        <p:spPr bwMode="auto">
          <a:xfrm>
            <a:off x="524476" y="1390948"/>
            <a:ext cx="5122242" cy="672075"/>
          </a:xfrm>
          <a:prstGeom prst="rect">
            <a:avLst/>
          </a:prstGeom>
          <a:solidFill>
            <a:srgbClr val="1A1A1A"/>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Device Inventory App</a:t>
            </a:r>
          </a:p>
        </p:txBody>
      </p:sp>
      <p:sp>
        <p:nvSpPr>
          <p:cNvPr id="9" name="Rectangle 8">
            <a:extLst>
              <a:ext uri="{FF2B5EF4-FFF2-40B4-BE49-F238E27FC236}">
                <a16:creationId xmlns:a16="http://schemas.microsoft.com/office/drawing/2014/main" id="{8BA40027-F1EB-0E2A-80D9-C237F9004C0F}"/>
              </a:ext>
            </a:extLst>
          </p:cNvPr>
          <p:cNvSpPr/>
          <p:nvPr/>
        </p:nvSpPr>
        <p:spPr bwMode="auto">
          <a:xfrm>
            <a:off x="6125503" y="1401856"/>
            <a:ext cx="5715619" cy="672075"/>
          </a:xfrm>
          <a:prstGeom prst="rect">
            <a:avLst/>
          </a:prstGeom>
          <a:solidFill>
            <a:srgbClr val="1A1A1A"/>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Care Kudos App</a:t>
            </a:r>
          </a:p>
        </p:txBody>
      </p:sp>
      <p:sp>
        <p:nvSpPr>
          <p:cNvPr id="10" name="Rectangle 9">
            <a:extLst>
              <a:ext uri="{FF2B5EF4-FFF2-40B4-BE49-F238E27FC236}">
                <a16:creationId xmlns:a16="http://schemas.microsoft.com/office/drawing/2014/main" id="{06E4BD98-123B-EC41-BCE1-EA547C672DEC}"/>
              </a:ext>
            </a:extLst>
          </p:cNvPr>
          <p:cNvSpPr/>
          <p:nvPr/>
        </p:nvSpPr>
        <p:spPr bwMode="auto">
          <a:xfrm>
            <a:off x="524476" y="2117055"/>
            <a:ext cx="11316646" cy="672075"/>
          </a:xfrm>
          <a:prstGeom prst="rect">
            <a:avLst/>
          </a:prstGeom>
          <a:solidFill>
            <a:srgbClr val="D73B0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What the apps and users see</a:t>
            </a:r>
          </a:p>
        </p:txBody>
      </p:sp>
      <p:sp>
        <p:nvSpPr>
          <p:cNvPr id="11" name="Arrow: Down 10">
            <a:extLst>
              <a:ext uri="{FF2B5EF4-FFF2-40B4-BE49-F238E27FC236}">
                <a16:creationId xmlns:a16="http://schemas.microsoft.com/office/drawing/2014/main" id="{95B469C4-3523-EDD5-80DE-E9575DC39947}"/>
              </a:ext>
              <a:ext uri="{C183D7F6-B498-43B3-948B-1728B52AA6E4}">
                <adec:decorative xmlns:adec="http://schemas.microsoft.com/office/drawing/2017/decorative" val="1"/>
              </a:ext>
            </a:extLst>
          </p:cNvPr>
          <p:cNvSpPr/>
          <p:nvPr/>
        </p:nvSpPr>
        <p:spPr bwMode="auto">
          <a:xfrm rot="10800000">
            <a:off x="625514" y="2498855"/>
            <a:ext cx="902626" cy="2549379"/>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21018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Defining the solution structure</a:t>
            </a:r>
          </a:p>
        </p:txBody>
      </p:sp>
      <p:sp>
        <p:nvSpPr>
          <p:cNvPr id="6" name="Text Placeholder 5"/>
          <p:cNvSpPr>
            <a:spLocks noGrp="1"/>
          </p:cNvSpPr>
          <p:nvPr>
            <p:ph type="body" sz="quarter" idx="11"/>
          </p:nvPr>
        </p:nvSpPr>
        <p:spPr/>
        <p:txBody>
          <a:bodyPr/>
          <a:lstStyle/>
          <a:p>
            <a:r>
              <a:rPr lang="en-US" sz="1800" dirty="0"/>
              <a:t>One or more custom solutions should be created that contain the projects assets</a:t>
            </a:r>
          </a:p>
        </p:txBody>
      </p:sp>
      <p:sp>
        <p:nvSpPr>
          <p:cNvPr id="2" name="Text Placeholder 1"/>
          <p:cNvSpPr>
            <a:spLocks noGrp="1"/>
          </p:cNvSpPr>
          <p:nvPr>
            <p:ph type="body" sz="quarter" idx="15"/>
          </p:nvPr>
        </p:nvSpPr>
        <p:spPr/>
        <p:txBody>
          <a:bodyPr/>
          <a:lstStyle/>
          <a:p>
            <a:r>
              <a:rPr lang="en-US" sz="1800" dirty="0"/>
              <a:t>Create a Solution Publisher and use for all solutions</a:t>
            </a:r>
          </a:p>
        </p:txBody>
      </p:sp>
      <p:sp>
        <p:nvSpPr>
          <p:cNvPr id="3" name="Text Placeholder 2"/>
          <p:cNvSpPr>
            <a:spLocks noGrp="1"/>
          </p:cNvSpPr>
          <p:nvPr>
            <p:ph type="body" sz="quarter" idx="17"/>
          </p:nvPr>
        </p:nvSpPr>
        <p:spPr/>
        <p:txBody>
          <a:bodyPr/>
          <a:lstStyle/>
          <a:p>
            <a:r>
              <a:rPr lang="en-US" sz="1800" dirty="0"/>
              <a:t>Don’t use the default publisher or default solutions</a:t>
            </a:r>
          </a:p>
        </p:txBody>
      </p:sp>
      <p:sp>
        <p:nvSpPr>
          <p:cNvPr id="4" name="Text Placeholder 3"/>
          <p:cNvSpPr>
            <a:spLocks noGrp="1"/>
          </p:cNvSpPr>
          <p:nvPr>
            <p:ph type="body" sz="quarter" idx="19"/>
          </p:nvPr>
        </p:nvSpPr>
        <p:spPr/>
        <p:txBody>
          <a:bodyPr/>
          <a:lstStyle/>
          <a:p>
            <a:r>
              <a:rPr lang="en-US" sz="1800" dirty="0"/>
              <a:t>Once defined, Solution Architect should communicate and ensure teams follow structure</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5354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Deciding on one or more solutions</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r>
              <a:rPr lang="en-US" sz="1800" dirty="0">
                <a:latin typeface="Segoe UI" panose="020B0502040204020203" pitchFamily="34" charset="0"/>
                <a:cs typeface="Segoe UI" panose="020B0502040204020203" pitchFamily="34" charset="0"/>
              </a:rPr>
              <a:t>Use multiple solutions only for a tangible purpose, multiple solutions add complexity</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r>
              <a:rPr lang="en-US" sz="1800" dirty="0"/>
              <a:t>Common patterns for multiple solution splitting is horizontal and vertical partitioning</a:t>
            </a:r>
            <a:endParaRPr lang="en-US" sz="1800" dirty="0">
              <a:solidFill>
                <a:schemeClr val="tx1"/>
              </a:solidFill>
            </a:endParaRP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r>
              <a:rPr lang="en-US" sz="1800" dirty="0"/>
              <a:t>Multiple solutions each require their own environments to ensure they remain independent</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r>
              <a:rPr lang="en-US" sz="1800" dirty="0"/>
              <a:t>Care must be taken to manage dependencies</a:t>
            </a:r>
          </a:p>
        </p:txBody>
      </p:sp>
      <p:sp>
        <p:nvSpPr>
          <p:cNvPr id="5" name="Text Placeholder 4"/>
          <p:cNvSpPr>
            <a:spLocks noGrp="1"/>
          </p:cNvSpPr>
          <p:nvPr>
            <p:ph type="body" sz="quarter" idx="21"/>
          </p:nvPr>
        </p:nvSpPr>
        <p:spPr/>
        <p:txBody>
          <a:bodyPr/>
          <a:lstStyle/>
          <a:p>
            <a:r>
              <a:rPr lang="en-US" sz="1800" dirty="0"/>
              <a:t>Teams must know what solution to put new components in</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0436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Example of Horizontal Solution Splitting</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174520527"/>
              </p:ext>
            </p:extLst>
          </p:nvPr>
        </p:nvGraphicFramePr>
        <p:xfrm>
          <a:off x="418643" y="1259265"/>
          <a:ext cx="11509705" cy="4322136"/>
        </p:xfrm>
        <a:graphic>
          <a:graphicData uri="http://schemas.openxmlformats.org/drawingml/2006/table">
            <a:tbl>
              <a:tblPr firstRow="1" bandRow="1">
                <a:tableStyleId>{5C22544A-7EE6-4342-B048-85BDC9FD1C3A}</a:tableStyleId>
              </a:tblPr>
              <a:tblGrid>
                <a:gridCol w="2301941">
                  <a:extLst>
                    <a:ext uri="{9D8B030D-6E8A-4147-A177-3AD203B41FA5}">
                      <a16:colId xmlns:a16="http://schemas.microsoft.com/office/drawing/2014/main" val="2428792440"/>
                    </a:ext>
                  </a:extLst>
                </a:gridCol>
                <a:gridCol w="2301941">
                  <a:extLst>
                    <a:ext uri="{9D8B030D-6E8A-4147-A177-3AD203B41FA5}">
                      <a16:colId xmlns:a16="http://schemas.microsoft.com/office/drawing/2014/main" val="16129369"/>
                    </a:ext>
                  </a:extLst>
                </a:gridCol>
                <a:gridCol w="2301941">
                  <a:extLst>
                    <a:ext uri="{9D8B030D-6E8A-4147-A177-3AD203B41FA5}">
                      <a16:colId xmlns:a16="http://schemas.microsoft.com/office/drawing/2014/main" val="1695194842"/>
                    </a:ext>
                  </a:extLst>
                </a:gridCol>
                <a:gridCol w="2301941">
                  <a:extLst>
                    <a:ext uri="{9D8B030D-6E8A-4147-A177-3AD203B41FA5}">
                      <a16:colId xmlns:a16="http://schemas.microsoft.com/office/drawing/2014/main" val="2356772570"/>
                    </a:ext>
                  </a:extLst>
                </a:gridCol>
                <a:gridCol w="2301941">
                  <a:extLst>
                    <a:ext uri="{9D8B030D-6E8A-4147-A177-3AD203B41FA5}">
                      <a16:colId xmlns:a16="http://schemas.microsoft.com/office/drawing/2014/main" val="2248324712"/>
                    </a:ext>
                  </a:extLst>
                </a:gridCol>
              </a:tblGrid>
              <a:tr h="1347765">
                <a:tc>
                  <a:txBody>
                    <a:bodyPr/>
                    <a:lstStyle/>
                    <a:p>
                      <a:pPr algn="ctr" defTabSz="622300">
                        <a:lnSpc>
                          <a:spcPct val="90000"/>
                        </a:lnSpc>
                        <a:spcBef>
                          <a:spcPct val="0"/>
                        </a:spcBef>
                        <a:spcAft>
                          <a:spcPct val="35000"/>
                        </a:spcAft>
                      </a:pPr>
                      <a:r>
                        <a:rPr lang="en-US" sz="2000" dirty="0">
                          <a:solidFill>
                            <a:srgbClr val="FFFFFF"/>
                          </a:solidFill>
                          <a:latin typeface="+mn-lt"/>
                        </a:rPr>
                        <a:t>Visual Components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defTabSz="622300">
                        <a:lnSpc>
                          <a:spcPct val="90000"/>
                        </a:lnSpc>
                        <a:spcBef>
                          <a:spcPct val="0"/>
                        </a:spcBef>
                        <a:spcAft>
                          <a:spcPct val="35000"/>
                        </a:spcAft>
                      </a:pPr>
                      <a:r>
                        <a:rPr lang="en-US" sz="2000" dirty="0">
                          <a:solidFill>
                            <a:srgbClr val="FFFFFF"/>
                          </a:solidFill>
                          <a:latin typeface="+mn-lt"/>
                        </a:rPr>
                        <a:t>Processes &amp; Plug-ins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defTabSz="622300">
                        <a:lnSpc>
                          <a:spcPct val="90000"/>
                        </a:lnSpc>
                        <a:spcBef>
                          <a:spcPct val="0"/>
                        </a:spcBef>
                        <a:spcAft>
                          <a:spcPct val="35000"/>
                        </a:spcAft>
                      </a:pPr>
                      <a:r>
                        <a:rPr lang="en-US" sz="2000" dirty="0">
                          <a:solidFill>
                            <a:srgbClr val="FFFFFF"/>
                          </a:solidFill>
                          <a:latin typeface="+mn-lt"/>
                        </a:rPr>
                        <a:t>Reports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defTabSz="622300">
                        <a:lnSpc>
                          <a:spcPct val="90000"/>
                        </a:lnSpc>
                        <a:spcBef>
                          <a:spcPct val="0"/>
                        </a:spcBef>
                        <a:spcAft>
                          <a:spcPct val="35000"/>
                        </a:spcAft>
                      </a:pPr>
                      <a:r>
                        <a:rPr lang="en-US" sz="2000" dirty="0">
                          <a:solidFill>
                            <a:schemeClr val="bg1"/>
                          </a:solidFill>
                          <a:latin typeface="+mn-lt"/>
                        </a:rPr>
                        <a:t>Security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defTabSz="622300">
                        <a:lnSpc>
                          <a:spcPct val="90000"/>
                        </a:lnSpc>
                        <a:spcBef>
                          <a:spcPct val="0"/>
                        </a:spcBef>
                        <a:spcAft>
                          <a:spcPct val="35000"/>
                        </a:spcAft>
                      </a:pPr>
                      <a:r>
                        <a:rPr lang="en-US" sz="2000" dirty="0">
                          <a:solidFill>
                            <a:srgbClr val="FFFFFF"/>
                          </a:solidFill>
                          <a:latin typeface="+mn-lt"/>
                        </a:rPr>
                        <a:t>Main</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5272790"/>
                  </a:ext>
                </a:extLst>
              </a:tr>
              <a:tr h="557684">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Apps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Processes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Reports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Security Roles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Tables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57684">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Canvas Components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Plug-in Assemblies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Dashboards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Column Security Profiles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Choices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557684">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PCF Components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SDK Message Processing Steps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solidFill>
                          <a:schemeClr val="tx1"/>
                        </a:solidFill>
                        <a:latin typeface="+mn-lt"/>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solidFill>
                          <a:schemeClr val="tx1"/>
                        </a:solidFill>
                        <a:latin typeface="+mn-lt"/>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Client Extensions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557684">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ea typeface="Segoe UI" pitchFamily="34" charset="0"/>
                          <a:cs typeface="Segoe UI" pitchFamily="34" charset="0"/>
                        </a:rPr>
                        <a:t>Web Resources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200" dirty="0">
                          <a:solidFill>
                            <a:schemeClr val="tx1"/>
                          </a:solidFill>
                          <a:latin typeface="+mn-lt"/>
                        </a:rPr>
                        <a:t>Power Automate flows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solidFill>
                          <a:schemeClr val="tx1"/>
                        </a:solidFill>
                        <a:latin typeface="+mn-lt"/>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200" dirty="0">
                        <a:solidFill>
                          <a:schemeClr val="tx1"/>
                        </a:solidFill>
                        <a:latin typeface="+mn-lt"/>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Service Endpoints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74363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Segoe UI" pitchFamily="34" charset="0"/>
                        <a:cs typeface="Segoe UI" pitchFamily="34"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spcBef>
                          <a:spcPts val="200"/>
                        </a:spcBef>
                        <a:spcAft>
                          <a:spcPts val="400"/>
                        </a:spcAft>
                        <a:buClr>
                          <a:schemeClr val="bg2">
                            <a:lumMod val="50000"/>
                          </a:schemeClr>
                        </a:buClr>
                        <a:buFont typeface="Wingdings" pitchFamily="2" charset="2"/>
                        <a:buNone/>
                      </a:pPr>
                      <a:r>
                        <a:rPr lang="en-US" sz="1200" dirty="0">
                          <a:solidFill>
                            <a:schemeClr val="tx1"/>
                          </a:solidFill>
                          <a:latin typeface="+mn-lt"/>
                          <a:ea typeface="Segoe UI" pitchFamily="34" charset="0"/>
                          <a:cs typeface="Segoe UI" pitchFamily="34" charset="0"/>
                        </a:rPr>
                        <a:t>Custom APIs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Segoe UI" pitchFamily="34" charset="0"/>
                        <a:cs typeface="Segoe UI" pitchFamily="34"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Segoe UI" pitchFamily="34" charset="0"/>
                        <a:cs typeface="Segoe UI" pitchFamily="34"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200"/>
                        </a:spcBef>
                        <a:spcAft>
                          <a:spcPts val="400"/>
                        </a:spcAft>
                        <a:buClr>
                          <a:schemeClr val="bg2">
                            <a:lumMod val="50000"/>
                          </a:schemeClr>
                        </a:buClr>
                        <a:buSzTx/>
                        <a:buFont typeface="Wingdings" pitchFamily="2" charset="2"/>
                        <a:buNone/>
                        <a:tabLst/>
                        <a:defRPr/>
                      </a:pPr>
                      <a:r>
                        <a:rPr lang="en-US" sz="1200" dirty="0">
                          <a:solidFill>
                            <a:schemeClr val="tx1"/>
                          </a:solidFill>
                          <a:latin typeface="+mn-lt"/>
                          <a:ea typeface="Segoe UI" pitchFamily="34" charset="0"/>
                          <a:cs typeface="Segoe UI" pitchFamily="34" charset="0"/>
                        </a:rPr>
                        <a:t>Connection Roles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1762451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Example of Vertical Layering</a:t>
            </a:r>
          </a:p>
        </p:txBody>
      </p:sp>
      <p:sp>
        <p:nvSpPr>
          <p:cNvPr id="5" name="Rectangle 4">
            <a:extLst>
              <a:ext uri="{FF2B5EF4-FFF2-40B4-BE49-F238E27FC236}">
                <a16:creationId xmlns:a16="http://schemas.microsoft.com/office/drawing/2014/main" id="{136D1CAD-A9F4-915C-187F-6EB595F6BEE9}"/>
              </a:ext>
              <a:ext uri="{C183D7F6-B498-43B3-948B-1728B52AA6E4}">
                <adec:decorative xmlns:adec="http://schemas.microsoft.com/office/drawing/2017/decorative" val="1"/>
              </a:ext>
            </a:extLst>
          </p:cNvPr>
          <p:cNvSpPr/>
          <p:nvPr/>
        </p:nvSpPr>
        <p:spPr bwMode="auto">
          <a:xfrm>
            <a:off x="418644" y="1216403"/>
            <a:ext cx="11527280"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4154AF15-6F20-F615-4778-36A9F787C206}"/>
              </a:ext>
              <a:ext uri="{C183D7F6-B498-43B3-948B-1728B52AA6E4}">
                <adec:decorative xmlns:adec="http://schemas.microsoft.com/office/drawing/2017/decorative" val="1"/>
              </a:ext>
            </a:extLst>
          </p:cNvPr>
          <p:cNvSpPr/>
          <p:nvPr/>
        </p:nvSpPr>
        <p:spPr>
          <a:xfrm>
            <a:off x="630576" y="1300979"/>
            <a:ext cx="11038259" cy="400737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endParaRPr lang="en-US" sz="1800" dirty="0">
              <a:solidFill>
                <a:schemeClr val="tx1"/>
              </a:solidFill>
              <a:latin typeface="Segoe UI" pitchFamily="34" charset="0"/>
              <a:ea typeface="Segoe UI" pitchFamily="34" charset="0"/>
              <a:cs typeface="Segoe UI" pitchFamily="34" charset="0"/>
            </a:endParaRPr>
          </a:p>
        </p:txBody>
      </p:sp>
      <p:sp>
        <p:nvSpPr>
          <p:cNvPr id="16" name="Rectangle 12">
            <a:extLst>
              <a:ext uri="{FF2B5EF4-FFF2-40B4-BE49-F238E27FC236}">
                <a16:creationId xmlns:a16="http://schemas.microsoft.com/office/drawing/2014/main" id="{839C4E60-E2BC-A545-9EEE-9B230F9263F4}"/>
              </a:ext>
            </a:extLst>
          </p:cNvPr>
          <p:cNvSpPr/>
          <p:nvPr/>
        </p:nvSpPr>
        <p:spPr bwMode="auto">
          <a:xfrm>
            <a:off x="1127531" y="1385177"/>
            <a:ext cx="2447556" cy="1929234"/>
          </a:xfrm>
          <a:custGeom>
            <a:avLst/>
            <a:gdLst/>
            <a:ahLst/>
            <a:cxnLst/>
            <a:rect l="l" t="t" r="r" b="b"/>
            <a:pathLst>
              <a:path w="2807367" h="1794687">
                <a:moveTo>
                  <a:pt x="0" y="0"/>
                </a:moveTo>
                <a:lnTo>
                  <a:pt x="2481382" y="0"/>
                </a:lnTo>
                <a:lnTo>
                  <a:pt x="2481382" y="519200"/>
                </a:lnTo>
                <a:lnTo>
                  <a:pt x="2807367" y="897343"/>
                </a:lnTo>
                <a:lnTo>
                  <a:pt x="2481382" y="1275486"/>
                </a:lnTo>
                <a:lnTo>
                  <a:pt x="2481382" y="1794687"/>
                </a:lnTo>
                <a:lnTo>
                  <a:pt x="0" y="1794687"/>
                </a:lnTo>
                <a:close/>
              </a:path>
            </a:pathLst>
          </a:cu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Contact:</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Track Specialized</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Relationships</a:t>
            </a:r>
          </a:p>
        </p:txBody>
      </p:sp>
      <p:sp>
        <p:nvSpPr>
          <p:cNvPr id="12" name="Rectangle 11">
            <a:extLst>
              <a:ext uri="{FF2B5EF4-FFF2-40B4-BE49-F238E27FC236}">
                <a16:creationId xmlns:a16="http://schemas.microsoft.com/office/drawing/2014/main" id="{D6E49AD2-0D99-F180-9FBE-EC4242221AB4}"/>
              </a:ext>
            </a:extLst>
          </p:cNvPr>
          <p:cNvSpPr/>
          <p:nvPr/>
        </p:nvSpPr>
        <p:spPr>
          <a:xfrm>
            <a:off x="4083523" y="1385176"/>
            <a:ext cx="3022080" cy="1929235"/>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Private Wealth</a:t>
            </a:r>
            <a:br>
              <a:rPr lang="en-US" sz="2400" dirty="0">
                <a:solidFill>
                  <a:srgbClr val="FFFFFF"/>
                </a:solidFill>
                <a:latin typeface="Segoe UI"/>
              </a:rPr>
            </a:br>
            <a:r>
              <a:rPr lang="en-US" sz="2400" dirty="0">
                <a:solidFill>
                  <a:srgbClr val="FFFFFF"/>
                </a:solidFill>
                <a:latin typeface="Segoe UI"/>
              </a:rPr>
              <a:t> Division</a:t>
            </a:r>
          </a:p>
        </p:txBody>
      </p:sp>
      <p:sp>
        <p:nvSpPr>
          <p:cNvPr id="13" name="Rectangle 12">
            <a:extLst>
              <a:ext uri="{FF2B5EF4-FFF2-40B4-BE49-F238E27FC236}">
                <a16:creationId xmlns:a16="http://schemas.microsoft.com/office/drawing/2014/main" id="{6A5D9FAC-D2F2-55A8-C914-83778AF713E0}"/>
              </a:ext>
            </a:extLst>
          </p:cNvPr>
          <p:cNvSpPr/>
          <p:nvPr/>
        </p:nvSpPr>
        <p:spPr>
          <a:xfrm>
            <a:off x="7410290" y="1387575"/>
            <a:ext cx="1858756" cy="1929235"/>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Greedy Insurance People Division</a:t>
            </a:r>
          </a:p>
        </p:txBody>
      </p:sp>
      <p:sp>
        <p:nvSpPr>
          <p:cNvPr id="14" name="Rectangle 13">
            <a:extLst>
              <a:ext uri="{FF2B5EF4-FFF2-40B4-BE49-F238E27FC236}">
                <a16:creationId xmlns:a16="http://schemas.microsoft.com/office/drawing/2014/main" id="{A1D0E6DC-2409-5E08-B14A-9548B4B4CFCE}"/>
              </a:ext>
            </a:extLst>
          </p:cNvPr>
          <p:cNvSpPr/>
          <p:nvPr/>
        </p:nvSpPr>
        <p:spPr>
          <a:xfrm>
            <a:off x="9702667" y="1385176"/>
            <a:ext cx="1858756" cy="1929235"/>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Retail </a:t>
            </a:r>
            <a:br>
              <a:rPr lang="en-US" sz="2400" dirty="0">
                <a:solidFill>
                  <a:srgbClr val="FFFFFF"/>
                </a:solidFill>
                <a:latin typeface="Segoe UI"/>
              </a:rPr>
            </a:br>
            <a:r>
              <a:rPr lang="en-US" sz="2400" dirty="0">
                <a:solidFill>
                  <a:srgbClr val="FFFFFF"/>
                </a:solidFill>
                <a:latin typeface="Segoe UI"/>
              </a:rPr>
              <a:t>Division</a:t>
            </a:r>
          </a:p>
        </p:txBody>
      </p:sp>
      <p:sp>
        <p:nvSpPr>
          <p:cNvPr id="17" name="Rectangle 13">
            <a:extLst>
              <a:ext uri="{FF2B5EF4-FFF2-40B4-BE49-F238E27FC236}">
                <a16:creationId xmlns:a16="http://schemas.microsoft.com/office/drawing/2014/main" id="{2C8B09F4-5BFA-9B91-5646-6F68CF5BB85D}"/>
              </a:ext>
            </a:extLst>
          </p:cNvPr>
          <p:cNvSpPr/>
          <p:nvPr/>
        </p:nvSpPr>
        <p:spPr bwMode="auto">
          <a:xfrm>
            <a:off x="1127530" y="3355283"/>
            <a:ext cx="2447557" cy="1932601"/>
          </a:xfrm>
          <a:custGeom>
            <a:avLst/>
            <a:gdLst/>
            <a:ahLst/>
            <a:cxnLst/>
            <a:rect l="l" t="t" r="r" b="b"/>
            <a:pathLst>
              <a:path w="2807367" h="2216709">
                <a:moveTo>
                  <a:pt x="0" y="0"/>
                </a:moveTo>
                <a:lnTo>
                  <a:pt x="2481382" y="0"/>
                </a:lnTo>
                <a:lnTo>
                  <a:pt x="2481382" y="641290"/>
                </a:lnTo>
                <a:lnTo>
                  <a:pt x="2807367" y="1108354"/>
                </a:lnTo>
                <a:lnTo>
                  <a:pt x="2481382" y="1575418"/>
                </a:lnTo>
                <a:lnTo>
                  <a:pt x="2481382" y="2216709"/>
                </a:lnTo>
                <a:lnTo>
                  <a:pt x="0" y="2216709"/>
                </a:lnTo>
                <a:close/>
              </a:path>
            </a:pathLst>
          </a:cu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Contact:</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Track Basic Details</a:t>
            </a:r>
          </a:p>
        </p:txBody>
      </p:sp>
      <p:sp>
        <p:nvSpPr>
          <p:cNvPr id="15" name="Rectangle 14">
            <a:extLst>
              <a:ext uri="{FF2B5EF4-FFF2-40B4-BE49-F238E27FC236}">
                <a16:creationId xmlns:a16="http://schemas.microsoft.com/office/drawing/2014/main" id="{657C8EDF-9C82-1328-85C9-FFBCDB68008D}"/>
              </a:ext>
            </a:extLst>
          </p:cNvPr>
          <p:cNvSpPr/>
          <p:nvPr/>
        </p:nvSpPr>
        <p:spPr>
          <a:xfrm>
            <a:off x="4083524" y="3408528"/>
            <a:ext cx="7477899" cy="1743501"/>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Really Large Bank, Inc.</a:t>
            </a:r>
          </a:p>
        </p:txBody>
      </p:sp>
    </p:spTree>
    <p:extLst>
      <p:ext uri="{BB962C8B-B14F-4D97-AF65-F5344CB8AC3E}">
        <p14:creationId xmlns:p14="http://schemas.microsoft.com/office/powerpoint/2010/main" val="7172150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Example of Vertical Layering</a:t>
            </a:r>
          </a:p>
        </p:txBody>
      </p:sp>
      <p:sp>
        <p:nvSpPr>
          <p:cNvPr id="5" name="Rectangle 4">
            <a:extLst>
              <a:ext uri="{FF2B5EF4-FFF2-40B4-BE49-F238E27FC236}">
                <a16:creationId xmlns:a16="http://schemas.microsoft.com/office/drawing/2014/main" id="{136D1CAD-A9F4-915C-187F-6EB595F6BEE9}"/>
              </a:ext>
              <a:ext uri="{C183D7F6-B498-43B3-948B-1728B52AA6E4}">
                <adec:decorative xmlns:adec="http://schemas.microsoft.com/office/drawing/2017/decorative" val="1"/>
              </a:ext>
            </a:extLst>
          </p:cNvPr>
          <p:cNvSpPr/>
          <p:nvPr/>
        </p:nvSpPr>
        <p:spPr bwMode="auto">
          <a:xfrm>
            <a:off x="418644" y="1216403"/>
            <a:ext cx="11527280"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65945A5E-DB4B-C1FC-F82D-33E2D8E6E703}"/>
              </a:ext>
              <a:ext uri="{C183D7F6-B498-43B3-948B-1728B52AA6E4}">
                <adec:decorative xmlns:adec="http://schemas.microsoft.com/office/drawing/2017/decorative" val="1"/>
              </a:ext>
            </a:extLst>
          </p:cNvPr>
          <p:cNvSpPr/>
          <p:nvPr/>
        </p:nvSpPr>
        <p:spPr>
          <a:xfrm>
            <a:off x="517834" y="1288446"/>
            <a:ext cx="11255522" cy="4034181"/>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endParaRPr lang="en-US" sz="1800" dirty="0">
              <a:solidFill>
                <a:schemeClr val="tx1"/>
              </a:solidFill>
              <a:latin typeface="Segoe UI" pitchFamily="34" charset="0"/>
              <a:ea typeface="Segoe UI" pitchFamily="34" charset="0"/>
              <a:cs typeface="Segoe UI" pitchFamily="34" charset="0"/>
            </a:endParaRPr>
          </a:p>
        </p:txBody>
      </p:sp>
      <p:sp>
        <p:nvSpPr>
          <p:cNvPr id="10" name="Rectangle 12">
            <a:extLst>
              <a:ext uri="{FF2B5EF4-FFF2-40B4-BE49-F238E27FC236}">
                <a16:creationId xmlns:a16="http://schemas.microsoft.com/office/drawing/2014/main" id="{86DE0F48-F02D-AB14-B2E2-2179ED4B9B28}"/>
              </a:ext>
            </a:extLst>
          </p:cNvPr>
          <p:cNvSpPr/>
          <p:nvPr/>
        </p:nvSpPr>
        <p:spPr bwMode="auto">
          <a:xfrm>
            <a:off x="699481" y="1340403"/>
            <a:ext cx="2361446" cy="1861360"/>
          </a:xfrm>
          <a:custGeom>
            <a:avLst/>
            <a:gdLst/>
            <a:ahLst/>
            <a:cxnLst/>
            <a:rect l="l" t="t" r="r" b="b"/>
            <a:pathLst>
              <a:path w="2807367" h="1794687">
                <a:moveTo>
                  <a:pt x="0" y="0"/>
                </a:moveTo>
                <a:lnTo>
                  <a:pt x="2481382" y="0"/>
                </a:lnTo>
                <a:lnTo>
                  <a:pt x="2481382" y="519200"/>
                </a:lnTo>
                <a:lnTo>
                  <a:pt x="2807367" y="897343"/>
                </a:lnTo>
                <a:lnTo>
                  <a:pt x="2481382" y="1275486"/>
                </a:lnTo>
                <a:lnTo>
                  <a:pt x="2481382" y="1794687"/>
                </a:lnTo>
                <a:lnTo>
                  <a:pt x="0" y="1794687"/>
                </a:lnTo>
                <a:close/>
              </a:path>
            </a:pathLst>
          </a:cu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Specific Sports</a:t>
            </a:r>
          </a:p>
        </p:txBody>
      </p:sp>
      <p:sp>
        <p:nvSpPr>
          <p:cNvPr id="6" name="Rectangle 5">
            <a:extLst>
              <a:ext uri="{FF2B5EF4-FFF2-40B4-BE49-F238E27FC236}">
                <a16:creationId xmlns:a16="http://schemas.microsoft.com/office/drawing/2014/main" id="{713449C6-C790-4355-2D98-FFB76FD1063A}"/>
              </a:ext>
            </a:extLst>
          </p:cNvPr>
          <p:cNvSpPr/>
          <p:nvPr/>
        </p:nvSpPr>
        <p:spPr>
          <a:xfrm>
            <a:off x="3559914" y="1340403"/>
            <a:ext cx="2915756" cy="1861360"/>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Basketball</a:t>
            </a:r>
          </a:p>
        </p:txBody>
      </p:sp>
      <p:sp>
        <p:nvSpPr>
          <p:cNvPr id="7" name="Rectangle 6">
            <a:extLst>
              <a:ext uri="{FF2B5EF4-FFF2-40B4-BE49-F238E27FC236}">
                <a16:creationId xmlns:a16="http://schemas.microsoft.com/office/drawing/2014/main" id="{3E3A0D95-9546-9F13-9A8F-A75A2A6C7268}"/>
              </a:ext>
            </a:extLst>
          </p:cNvPr>
          <p:cNvSpPr/>
          <p:nvPr/>
        </p:nvSpPr>
        <p:spPr>
          <a:xfrm>
            <a:off x="7091231" y="1329677"/>
            <a:ext cx="1793361" cy="1861360"/>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Baseball</a:t>
            </a:r>
          </a:p>
        </p:txBody>
      </p:sp>
      <p:sp>
        <p:nvSpPr>
          <p:cNvPr id="8" name="Rectangle 7">
            <a:extLst>
              <a:ext uri="{FF2B5EF4-FFF2-40B4-BE49-F238E27FC236}">
                <a16:creationId xmlns:a16="http://schemas.microsoft.com/office/drawing/2014/main" id="{791E9FF5-90C7-2669-0599-5B48334A54D0}"/>
              </a:ext>
            </a:extLst>
          </p:cNvPr>
          <p:cNvSpPr/>
          <p:nvPr/>
        </p:nvSpPr>
        <p:spPr>
          <a:xfrm>
            <a:off x="9342167" y="1340403"/>
            <a:ext cx="1793361" cy="1861360"/>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a:t>
            </a:r>
          </a:p>
        </p:txBody>
      </p:sp>
      <p:sp>
        <p:nvSpPr>
          <p:cNvPr id="11" name="Rectangle 13">
            <a:extLst>
              <a:ext uri="{FF2B5EF4-FFF2-40B4-BE49-F238E27FC236}">
                <a16:creationId xmlns:a16="http://schemas.microsoft.com/office/drawing/2014/main" id="{0A61C52C-19FC-D1AB-EC4C-52E2CC00D6A5}"/>
              </a:ext>
            </a:extLst>
          </p:cNvPr>
          <p:cNvSpPr/>
          <p:nvPr/>
        </p:nvSpPr>
        <p:spPr bwMode="auto">
          <a:xfrm>
            <a:off x="699481" y="3329891"/>
            <a:ext cx="2361446" cy="1864608"/>
          </a:xfrm>
          <a:custGeom>
            <a:avLst/>
            <a:gdLst/>
            <a:ahLst/>
            <a:cxnLst/>
            <a:rect l="l" t="t" r="r" b="b"/>
            <a:pathLst>
              <a:path w="2807367" h="2216709">
                <a:moveTo>
                  <a:pt x="0" y="0"/>
                </a:moveTo>
                <a:lnTo>
                  <a:pt x="2481382" y="0"/>
                </a:lnTo>
                <a:lnTo>
                  <a:pt x="2481382" y="641290"/>
                </a:lnTo>
                <a:lnTo>
                  <a:pt x="2807367" y="1108354"/>
                </a:lnTo>
                <a:lnTo>
                  <a:pt x="2481382" y="1575418"/>
                </a:lnTo>
                <a:lnTo>
                  <a:pt x="2481382" y="2216709"/>
                </a:lnTo>
                <a:lnTo>
                  <a:pt x="0" y="2216709"/>
                </a:lnTo>
                <a:close/>
              </a:path>
            </a:pathLst>
          </a:cu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Shared Base</a:t>
            </a:r>
          </a:p>
        </p:txBody>
      </p:sp>
      <p:sp>
        <p:nvSpPr>
          <p:cNvPr id="9" name="Rectangle 8">
            <a:extLst>
              <a:ext uri="{FF2B5EF4-FFF2-40B4-BE49-F238E27FC236}">
                <a16:creationId xmlns:a16="http://schemas.microsoft.com/office/drawing/2014/main" id="{63A05F75-F128-83D9-36E9-2E65AC0C9E92}"/>
              </a:ext>
            </a:extLst>
          </p:cNvPr>
          <p:cNvSpPr/>
          <p:nvPr/>
        </p:nvSpPr>
        <p:spPr>
          <a:xfrm>
            <a:off x="3559914" y="3319165"/>
            <a:ext cx="7575614" cy="1864608"/>
          </a:xfrm>
          <a:prstGeom prst="rect">
            <a:avLst/>
          </a:prstGeom>
          <a:solidFill>
            <a:srgbClr val="002050"/>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Sports Management Base</a:t>
            </a:r>
          </a:p>
        </p:txBody>
      </p:sp>
    </p:spTree>
    <p:extLst>
      <p:ext uri="{BB962C8B-B14F-4D97-AF65-F5344CB8AC3E}">
        <p14:creationId xmlns:p14="http://schemas.microsoft.com/office/powerpoint/2010/main" val="15060632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Handling developer code assets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9100" y="1456896"/>
            <a:ext cx="11340811" cy="3579127"/>
          </a:xfrm>
          <a:prstGeom prst="rect">
            <a:avLst/>
          </a:prstGeom>
        </p:spPr>
        <p:txBody>
          <a:bodyPr lIns="0" rIns="0">
            <a:noAutofit/>
          </a:bodyPr>
          <a:lstStyle/>
          <a:p>
            <a:pPr marL="342900" indent="-342900">
              <a:buFont typeface="Arial" panose="020B0604020202020204" pitchFamily="34" charset="0"/>
              <a:buChar char="•"/>
            </a:pPr>
            <a:r>
              <a:rPr lang="en-US" sz="2400" dirty="0">
                <a:latin typeface="+mn-lt"/>
                <a:cs typeface="Segoe UI" panose="020B0502040204020203" pitchFamily="34" charset="0"/>
              </a:rPr>
              <a:t>Solution aware developer code assets should be “built” on a build environment and not the developer's desktop</a:t>
            </a:r>
          </a:p>
          <a:p>
            <a:pPr marL="342900" indent="-342900">
              <a:buFont typeface="Arial" panose="020B0604020202020204" pitchFamily="34" charset="0"/>
              <a:buChar char="•"/>
            </a:pPr>
            <a:r>
              <a:rPr lang="en-US" sz="2400" dirty="0">
                <a:latin typeface="+mn-lt"/>
                <a:cs typeface="Segoe UI" panose="020B0502040204020203" pitchFamily="34" charset="0"/>
              </a:rPr>
              <a:t>After built they should be deployed to an environment that the master solution will be exported from - or built into a solution that will be installed</a:t>
            </a:r>
          </a:p>
          <a:p>
            <a:pPr marL="342900" indent="-342900">
              <a:buFont typeface="Arial" panose="020B0604020202020204" pitchFamily="34" charset="0"/>
              <a:buChar char="•"/>
            </a:pPr>
            <a:r>
              <a:rPr lang="en-US" sz="2400" dirty="0">
                <a:latin typeface="+mn-lt"/>
                <a:cs typeface="Segoe UI" panose="020B0502040204020203" pitchFamily="34" charset="0"/>
              </a:rPr>
              <a:t>Examples of code assets</a:t>
            </a:r>
          </a:p>
          <a:p>
            <a:pPr marL="800100" lvl="2" indent="-457200"/>
            <a:r>
              <a:rPr lang="en-US" sz="2000" dirty="0">
                <a:latin typeface="+mn-lt"/>
                <a:cs typeface="Segoe UI" panose="020B0502040204020203" pitchFamily="34" charset="0"/>
              </a:rPr>
              <a:t>Plug-ins</a:t>
            </a:r>
          </a:p>
          <a:p>
            <a:pPr marL="800100" lvl="2" indent="-457200"/>
            <a:r>
              <a:rPr lang="en-US" sz="2000" dirty="0">
                <a:latin typeface="+mn-lt"/>
                <a:cs typeface="Segoe UI" panose="020B0502040204020203" pitchFamily="34" charset="0"/>
              </a:rPr>
              <a:t>Form Scripts (could include TypeScript transpiling) </a:t>
            </a:r>
          </a:p>
          <a:p>
            <a:pPr marL="800100" lvl="2" indent="-457200"/>
            <a:r>
              <a:rPr lang="en-US" sz="2000" dirty="0">
                <a:latin typeface="+mn-lt"/>
                <a:cs typeface="Segoe UI" panose="020B0502040204020203" pitchFamily="34" charset="0"/>
              </a:rPr>
              <a:t>Power Apps Component Framework components </a:t>
            </a:r>
          </a:p>
        </p:txBody>
      </p:sp>
    </p:spTree>
    <p:extLst>
      <p:ext uri="{BB962C8B-B14F-4D97-AF65-F5344CB8AC3E}">
        <p14:creationId xmlns:p14="http://schemas.microsoft.com/office/powerpoint/2010/main" val="29699829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Non-solution/environment aware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9100" y="1456896"/>
            <a:ext cx="11340811" cy="3579127"/>
          </a:xfrm>
          <a:prstGeom prst="rect">
            <a:avLst/>
          </a:prstGeom>
        </p:spPr>
        <p:txBody>
          <a:bodyPr lIns="0" rIns="0">
            <a:noAutofit/>
          </a:bodyPr>
          <a:lstStyle/>
          <a:p>
            <a:r>
              <a:rPr lang="en-US" sz="2400" dirty="0">
                <a:latin typeface="+mn-lt"/>
                <a:cs typeface="Segoe UI" panose="020B0502040204020203" pitchFamily="34" charset="0"/>
              </a:rPr>
              <a:t>ALM plan must consider how to handle these components of the overall project deliverables</a:t>
            </a:r>
          </a:p>
          <a:p>
            <a:r>
              <a:rPr lang="en-US" sz="2400" dirty="0">
                <a:latin typeface="+mn-lt"/>
                <a:cs typeface="Segoe UI" panose="020B0502040204020203" pitchFamily="34" charset="0"/>
              </a:rPr>
              <a:t>Examples </a:t>
            </a:r>
          </a:p>
          <a:p>
            <a:pPr marL="800100" lvl="2" indent="-457200"/>
            <a:r>
              <a:rPr lang="en-US" sz="2000" dirty="0">
                <a:latin typeface="+mn-lt"/>
                <a:cs typeface="Segoe UI" panose="020B0502040204020203" pitchFamily="34" charset="0"/>
              </a:rPr>
              <a:t>Power BI visualizations</a:t>
            </a:r>
          </a:p>
          <a:p>
            <a:pPr marL="800100" lvl="2" indent="-457200"/>
            <a:r>
              <a:rPr lang="en-US" sz="2000" dirty="0">
                <a:latin typeface="+mn-lt"/>
                <a:cs typeface="Segoe UI" panose="020B0502040204020203" pitchFamily="34" charset="0"/>
              </a:rPr>
              <a:t>Microsoft Azure deployed components (e.g., Azure Functions, </a:t>
            </a:r>
            <a:r>
              <a:rPr lang="en-US" sz="2000" dirty="0">
                <a:cs typeface="Segoe UI" panose="020B0502040204020203" pitchFamily="34" charset="0"/>
              </a:rPr>
              <a:t>.NET</a:t>
            </a:r>
            <a:r>
              <a:rPr lang="en-US" sz="2000" dirty="0">
                <a:latin typeface="+mn-lt"/>
                <a:cs typeface="Segoe UI" panose="020B0502040204020203" pitchFamily="34" charset="0"/>
              </a:rPr>
              <a:t> web apps, etc.)</a:t>
            </a:r>
          </a:p>
          <a:p>
            <a:pPr marL="800100" lvl="2" indent="-457200"/>
            <a:r>
              <a:rPr lang="en-US" sz="2000" dirty="0">
                <a:latin typeface="+mn-lt"/>
                <a:cs typeface="Segoe UI" panose="020B0502040204020203" pitchFamily="34" charset="0"/>
              </a:rPr>
              <a:t>External integrated services</a:t>
            </a:r>
          </a:p>
        </p:txBody>
      </p:sp>
    </p:spTree>
    <p:extLst>
      <p:ext uri="{BB962C8B-B14F-4D97-AF65-F5344CB8AC3E}">
        <p14:creationId xmlns:p14="http://schemas.microsoft.com/office/powerpoint/2010/main" val="31434745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Handling configuration and reference data</a:t>
            </a:r>
          </a:p>
        </p:txBody>
      </p:sp>
      <p:sp>
        <p:nvSpPr>
          <p:cNvPr id="6" name="Text Placeholder 5"/>
          <p:cNvSpPr>
            <a:spLocks noGrp="1"/>
          </p:cNvSpPr>
          <p:nvPr>
            <p:ph type="body" sz="quarter" idx="11"/>
          </p:nvPr>
        </p:nvSpPr>
        <p:spPr/>
        <p:txBody>
          <a:bodyPr/>
          <a:lstStyle/>
          <a:p>
            <a:pPr lvl="1"/>
            <a:r>
              <a:rPr lang="en-US" dirty="0"/>
              <a:t>Configuration Migration Tool can help move data between environments maintaining the primary record identifier</a:t>
            </a:r>
          </a:p>
        </p:txBody>
      </p:sp>
      <p:sp>
        <p:nvSpPr>
          <p:cNvPr id="2" name="Text Placeholder 1"/>
          <p:cNvSpPr>
            <a:spLocks noGrp="1"/>
          </p:cNvSpPr>
          <p:nvPr>
            <p:ph type="body" sz="quarter" idx="15"/>
          </p:nvPr>
        </p:nvSpPr>
        <p:spPr/>
        <p:txBody>
          <a:bodyPr/>
          <a:lstStyle/>
          <a:p>
            <a:pPr lvl="1"/>
            <a:r>
              <a:rPr lang="en-US" dirty="0"/>
              <a:t>Solution Environment Variables can be used for application configuration data that can be environment specific</a:t>
            </a:r>
          </a:p>
        </p:txBody>
      </p:sp>
      <p:grpSp>
        <p:nvGrpSpPr>
          <p:cNvPr id="20" name="Group 19">
            <a:extLst>
              <a:ext uri="{FF2B5EF4-FFF2-40B4-BE49-F238E27FC236}">
                <a16:creationId xmlns:a16="http://schemas.microsoft.com/office/drawing/2014/main" id="{6EABED00-ECDB-4D42-9378-46E253ACA3AF}"/>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21" name="Group 20">
              <a:extLst>
                <a:ext uri="{FF2B5EF4-FFF2-40B4-BE49-F238E27FC236}">
                  <a16:creationId xmlns:a16="http://schemas.microsoft.com/office/drawing/2014/main" id="{291B292F-2015-4389-9008-D17FFD68DE98}"/>
                </a:ext>
              </a:extLst>
            </p:cNvPr>
            <p:cNvGrpSpPr/>
            <p:nvPr/>
          </p:nvGrpSpPr>
          <p:grpSpPr>
            <a:xfrm>
              <a:off x="418643" y="1487929"/>
              <a:ext cx="717140" cy="717242"/>
              <a:chOff x="418643" y="1487929"/>
              <a:chExt cx="717140" cy="717242"/>
            </a:xfrm>
          </p:grpSpPr>
          <p:sp>
            <p:nvSpPr>
              <p:cNvPr id="23" name="Freeform 5">
                <a:extLst>
                  <a:ext uri="{FF2B5EF4-FFF2-40B4-BE49-F238E27FC236}">
                    <a16:creationId xmlns:a16="http://schemas.microsoft.com/office/drawing/2014/main" id="{D1F836F2-32DC-45D4-B0C8-9A290884805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4" name="Freeform 6">
                <a:extLst>
                  <a:ext uri="{FF2B5EF4-FFF2-40B4-BE49-F238E27FC236}">
                    <a16:creationId xmlns:a16="http://schemas.microsoft.com/office/drawing/2014/main" id="{95D6E2AB-262F-4970-B184-EAE7335E10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22" name="Lock" title="Icon of a padlock">
              <a:extLst>
                <a:ext uri="{FF2B5EF4-FFF2-40B4-BE49-F238E27FC236}">
                  <a16:creationId xmlns:a16="http://schemas.microsoft.com/office/drawing/2014/main" id="{A6AA3BCB-F089-4614-890A-B09F430503F8}"/>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C96E26B0-F70D-4732-9BFF-E49673E8AC72}"/>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26" name="Group 25">
              <a:extLst>
                <a:ext uri="{FF2B5EF4-FFF2-40B4-BE49-F238E27FC236}">
                  <a16:creationId xmlns:a16="http://schemas.microsoft.com/office/drawing/2014/main" id="{362FAFB6-7229-4CC2-BB5C-95000C2F325E}"/>
                </a:ext>
              </a:extLst>
            </p:cNvPr>
            <p:cNvGrpSpPr/>
            <p:nvPr/>
          </p:nvGrpSpPr>
          <p:grpSpPr>
            <a:xfrm>
              <a:off x="418643" y="2533089"/>
              <a:ext cx="717140" cy="717242"/>
              <a:chOff x="418643" y="1487929"/>
              <a:chExt cx="717140" cy="717242"/>
            </a:xfrm>
          </p:grpSpPr>
          <p:sp>
            <p:nvSpPr>
              <p:cNvPr id="28" name="Freeform 5">
                <a:extLst>
                  <a:ext uri="{FF2B5EF4-FFF2-40B4-BE49-F238E27FC236}">
                    <a16:creationId xmlns:a16="http://schemas.microsoft.com/office/drawing/2014/main" id="{5378808A-A511-4907-A661-98EDD24E4EE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9" name="Freeform 6">
                <a:extLst>
                  <a:ext uri="{FF2B5EF4-FFF2-40B4-BE49-F238E27FC236}">
                    <a16:creationId xmlns:a16="http://schemas.microsoft.com/office/drawing/2014/main" id="{2B6BBE0B-6E7F-48CC-8D63-985B5F8BE545}"/>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shield_3" title="Icon of a shield with an exclamation point inside">
              <a:extLst>
                <a:ext uri="{FF2B5EF4-FFF2-40B4-BE49-F238E27FC236}">
                  <a16:creationId xmlns:a16="http://schemas.microsoft.com/office/drawing/2014/main" id="{9ADF9CC4-5728-4DB4-ABA3-9B459F01CDB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4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grpSp>
        <p:nvGrpSpPr>
          <p:cNvPr id="10" name="Group 9">
            <a:extLst>
              <a:ext uri="{FF2B5EF4-FFF2-40B4-BE49-F238E27FC236}">
                <a16:creationId xmlns:a16="http://schemas.microsoft.com/office/drawing/2014/main" id="{86F3FE13-B3F1-400A-81F8-EF9A5F1214E7}"/>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Fingerprint_E928" title="Icon of a fingerprint">
            <a:extLst>
              <a:ext uri="{FF2B5EF4-FFF2-40B4-BE49-F238E27FC236}">
                <a16:creationId xmlns:a16="http://schemas.microsoft.com/office/drawing/2014/main" id="{704E665F-31DF-4B3F-9597-C785C0ABEB83}"/>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Text Placeholder 5"/>
          <p:cNvSpPr>
            <a:spLocks noGrp="1"/>
          </p:cNvSpPr>
          <p:nvPr>
            <p:ph type="body" sz="quarter" idx="21"/>
          </p:nvPr>
        </p:nvSpPr>
        <p:spPr/>
        <p:txBody>
          <a:bodyPr/>
          <a:lstStyle/>
          <a:p>
            <a:pPr>
              <a:lnSpc>
                <a:spcPct val="150000"/>
              </a:lnSpc>
            </a:pPr>
            <a:r>
              <a:rPr lang="en-US" sz="1800" dirty="0"/>
              <a:t>Microsoft vision and Solution Architect’s role in ALM</a:t>
            </a:r>
          </a:p>
        </p:txBody>
      </p:sp>
      <p:grpSp>
        <p:nvGrpSpPr>
          <p:cNvPr id="13" name="Group 12">
            <a:extLst>
              <a:ext uri="{FF2B5EF4-FFF2-40B4-BE49-F238E27FC236}">
                <a16:creationId xmlns:a16="http://schemas.microsoft.com/office/drawing/2014/main" id="{83DE893A-AE24-49F9-A699-F6815013A5F7}"/>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12" name="Group 11">
              <a:extLst>
                <a:ext uri="{FF2B5EF4-FFF2-40B4-BE49-F238E27FC236}">
                  <a16:creationId xmlns:a16="http://schemas.microsoft.com/office/drawing/2014/main" id="{91CC7CCE-9301-417F-B98F-365F6027B850}"/>
                </a:ext>
              </a:extLst>
            </p:cNvPr>
            <p:cNvGrpSpPr/>
            <p:nvPr/>
          </p:nvGrpSpPr>
          <p:grpSpPr>
            <a:xfrm>
              <a:off x="3031668" y="3077885"/>
              <a:ext cx="702132" cy="702232"/>
              <a:chOff x="3031668" y="3077885"/>
              <a:chExt cx="702132" cy="702232"/>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3031668" y="3077885"/>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3080522" y="3127883"/>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 name="shield_3" title="Icon of a shield with an exclamation point inside">
              <a:extLst>
                <a:ext uri="{FF2B5EF4-FFF2-40B4-BE49-F238E27FC236}">
                  <a16:creationId xmlns:a16="http://schemas.microsoft.com/office/drawing/2014/main" id="{C1AB70BD-C038-4AC2-A8A4-4CC9882BA365}"/>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22"/>
          </p:nvPr>
        </p:nvSpPr>
        <p:spPr/>
        <p:txBody>
          <a:bodyPr/>
          <a:lstStyle/>
          <a:p>
            <a:pPr>
              <a:lnSpc>
                <a:spcPct val="150000"/>
              </a:lnSpc>
            </a:pPr>
            <a:r>
              <a:rPr lang="en-US" sz="1800" dirty="0"/>
              <a:t>Environment strategies</a:t>
            </a:r>
          </a:p>
        </p:txBody>
      </p:sp>
      <p:grpSp>
        <p:nvGrpSpPr>
          <p:cNvPr id="15" name="Group 14">
            <a:extLst>
              <a:ext uri="{FF2B5EF4-FFF2-40B4-BE49-F238E27FC236}">
                <a16:creationId xmlns:a16="http://schemas.microsoft.com/office/drawing/2014/main" id="{B2DEC982-BADE-47E1-9B87-B90CB13A92F1}"/>
              </a:ext>
              <a:ext uri="{C183D7F6-B498-43B3-948B-1728B52AA6E4}">
                <adec:decorative xmlns:adec="http://schemas.microsoft.com/office/drawing/2017/decorative" val="1"/>
              </a:ext>
            </a:extLst>
          </p:cNvPr>
          <p:cNvGrpSpPr/>
          <p:nvPr/>
        </p:nvGrpSpPr>
        <p:grpSpPr>
          <a:xfrm>
            <a:off x="3031668" y="4535768"/>
            <a:ext cx="702132" cy="702232"/>
            <a:chOff x="3031668" y="4535768"/>
            <a:chExt cx="702132" cy="702232"/>
          </a:xfrm>
        </p:grpSpPr>
        <p:grpSp>
          <p:nvGrpSpPr>
            <p:cNvPr id="14" name="Group 13">
              <a:extLst>
                <a:ext uri="{FF2B5EF4-FFF2-40B4-BE49-F238E27FC236}">
                  <a16:creationId xmlns:a16="http://schemas.microsoft.com/office/drawing/2014/main" id="{A0B01CBB-9E80-4AB9-BCE9-484AD999AF5C}"/>
                </a:ext>
              </a:extLst>
            </p:cNvPr>
            <p:cNvGrpSpPr/>
            <p:nvPr/>
          </p:nvGrpSpPr>
          <p:grpSpPr>
            <a:xfrm>
              <a:off x="3031668" y="4535768"/>
              <a:ext cx="702132" cy="702232"/>
              <a:chOff x="3031668" y="4535768"/>
              <a:chExt cx="702132" cy="702232"/>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3080522" y="4585766"/>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9" name="Lock" title="Icon of a padlock">
              <a:extLst>
                <a:ext uri="{FF2B5EF4-FFF2-40B4-BE49-F238E27FC236}">
                  <a16:creationId xmlns:a16="http://schemas.microsoft.com/office/drawing/2014/main" id="{062187D8-628F-45D5-9A0C-474A1E444CC6}"/>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23"/>
          </p:nvPr>
        </p:nvSpPr>
        <p:spPr/>
        <p:txBody>
          <a:bodyPr/>
          <a:lstStyle/>
          <a:p>
            <a:pPr>
              <a:lnSpc>
                <a:spcPct val="150000"/>
              </a:lnSpc>
            </a:pPr>
            <a:r>
              <a:rPr lang="en-US" sz="1800" dirty="0"/>
              <a:t>Defining a solution structure for your deliverable</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Environment Variables</a:t>
            </a:r>
          </a:p>
        </p:txBody>
      </p:sp>
      <p:sp>
        <p:nvSpPr>
          <p:cNvPr id="31" name="TextBox 30">
            <a:extLst>
              <a:ext uri="{FF2B5EF4-FFF2-40B4-BE49-F238E27FC236}">
                <a16:creationId xmlns:a16="http://schemas.microsoft.com/office/drawing/2014/main" id="{6982011D-06D7-5560-6D6A-884BED54B8C6}"/>
              </a:ext>
            </a:extLst>
          </p:cNvPr>
          <p:cNvSpPr txBox="1"/>
          <p:nvPr/>
        </p:nvSpPr>
        <p:spPr>
          <a:xfrm>
            <a:off x="418643" y="1216405"/>
            <a:ext cx="4426312" cy="4031873"/>
          </a:xfrm>
          <a:prstGeom prst="rect">
            <a:avLst/>
          </a:prstGeom>
          <a:solidFill>
            <a:schemeClr val="bg2"/>
          </a:solidFill>
        </p:spPr>
        <p:txBody>
          <a:bodyPr wrap="square">
            <a:spAutoFit/>
          </a:bodyPr>
          <a:lstStyle/>
          <a:p>
            <a:pPr marL="342900" indent="-342900">
              <a:buFont typeface="Arial" panose="020B0604020202020204" pitchFamily="34" charset="0"/>
              <a:buChar char="•"/>
            </a:pPr>
            <a:r>
              <a:rPr lang="en-US" sz="2000" dirty="0"/>
              <a:t>Tracked as a solution component</a:t>
            </a:r>
          </a:p>
          <a:p>
            <a:pPr marL="342900" indent="-342900">
              <a:buFont typeface="Arial" panose="020B0604020202020204" pitchFamily="34" charset="0"/>
              <a:buChar char="•"/>
            </a:pPr>
            <a:r>
              <a:rPr lang="en-US" sz="2000" dirty="0"/>
              <a:t>Decimal, JSON, Text, and Two Options are supported data types</a:t>
            </a:r>
          </a:p>
          <a:p>
            <a:pPr marL="342900" indent="-342900">
              <a:buFont typeface="Arial" panose="020B0604020202020204" pitchFamily="34" charset="0"/>
              <a:buChar char="•"/>
            </a:pPr>
            <a:r>
              <a:rPr lang="en-US" sz="2000" dirty="0"/>
              <a:t>Can have a default value, and a current environment value</a:t>
            </a:r>
          </a:p>
          <a:p>
            <a:pPr marL="342900" indent="-342900">
              <a:buFont typeface="Arial" panose="020B0604020202020204" pitchFamily="34" charset="0"/>
              <a:buChar char="•"/>
            </a:pPr>
            <a:r>
              <a:rPr lang="en-US" sz="2000" dirty="0"/>
              <a:t>Apps, flows and developer code can retrieve and modify values if permissions allow</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3" name="Rectangle 2">
            <a:extLst>
              <a:ext uri="{FF2B5EF4-FFF2-40B4-BE49-F238E27FC236}">
                <a16:creationId xmlns:a16="http://schemas.microsoft.com/office/drawing/2014/main" id="{256D70DB-62B1-DCD7-CD5B-FE98D8470ED1}"/>
              </a:ext>
              <a:ext uri="{C183D7F6-B498-43B3-948B-1728B52AA6E4}">
                <adec:decorative xmlns:adec="http://schemas.microsoft.com/office/drawing/2017/decorative" val="1"/>
              </a:ext>
            </a:extLst>
          </p:cNvPr>
          <p:cNvSpPr/>
          <p:nvPr/>
        </p:nvSpPr>
        <p:spPr bwMode="auto">
          <a:xfrm>
            <a:off x="5179325" y="1216405"/>
            <a:ext cx="6800717" cy="4031873"/>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A8221014-CA96-72CC-5B56-F1A36C17754A}"/>
              </a:ext>
            </a:extLst>
          </p:cNvPr>
          <p:cNvSpPr/>
          <p:nvPr/>
        </p:nvSpPr>
        <p:spPr bwMode="auto">
          <a:xfrm>
            <a:off x="8049405" y="2172480"/>
            <a:ext cx="1619794" cy="9367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Environment Variable Definition</a:t>
            </a:r>
          </a:p>
        </p:txBody>
      </p:sp>
      <p:sp>
        <p:nvSpPr>
          <p:cNvPr id="6" name="TextBox 5">
            <a:extLst>
              <a:ext uri="{FF2B5EF4-FFF2-40B4-BE49-F238E27FC236}">
                <a16:creationId xmlns:a16="http://schemas.microsoft.com/office/drawing/2014/main" id="{0F149413-F07C-A69C-5F74-BA5C3FCC3D80}"/>
              </a:ext>
            </a:extLst>
          </p:cNvPr>
          <p:cNvSpPr txBox="1"/>
          <p:nvPr/>
        </p:nvSpPr>
        <p:spPr>
          <a:xfrm rot="5400000">
            <a:off x="8820028" y="3249523"/>
            <a:ext cx="38632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1:N</a:t>
            </a:r>
          </a:p>
        </p:txBody>
      </p:sp>
      <p:cxnSp>
        <p:nvCxnSpPr>
          <p:cNvPr id="5" name="Straight Connector 4">
            <a:extLst>
              <a:ext uri="{FF2B5EF4-FFF2-40B4-BE49-F238E27FC236}">
                <a16:creationId xmlns:a16="http://schemas.microsoft.com/office/drawing/2014/main" id="{3EA8AEB7-590C-BE4A-DFDE-2B8CE894A6A2}"/>
              </a:ext>
              <a:ext uri="{C183D7F6-B498-43B3-948B-1728B52AA6E4}">
                <adec:decorative xmlns:adec="http://schemas.microsoft.com/office/drawing/2017/decorative" val="1"/>
              </a:ext>
            </a:extLst>
          </p:cNvPr>
          <p:cNvCxnSpPr>
            <a:stCxn id="2" idx="2"/>
            <a:endCxn id="4" idx="0"/>
          </p:cNvCxnSpPr>
          <p:nvPr/>
        </p:nvCxnSpPr>
        <p:spPr>
          <a:xfrm>
            <a:off x="8859302" y="3109198"/>
            <a:ext cx="0" cy="58842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362206E-0542-34EB-66A0-8EE4C8220EF6}"/>
              </a:ext>
            </a:extLst>
          </p:cNvPr>
          <p:cNvSpPr/>
          <p:nvPr/>
        </p:nvSpPr>
        <p:spPr bwMode="auto">
          <a:xfrm>
            <a:off x="8049405" y="3697624"/>
            <a:ext cx="1619794" cy="9367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Environment Variable Value</a:t>
            </a:r>
          </a:p>
        </p:txBody>
      </p:sp>
    </p:spTree>
    <p:extLst>
      <p:ext uri="{BB962C8B-B14F-4D97-AF65-F5344CB8AC3E}">
        <p14:creationId xmlns:p14="http://schemas.microsoft.com/office/powerpoint/2010/main" val="15166386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Environment Variables Example</a:t>
            </a:r>
          </a:p>
        </p:txBody>
      </p:sp>
      <p:sp>
        <p:nvSpPr>
          <p:cNvPr id="5" name="Rectangle 4">
            <a:extLst>
              <a:ext uri="{FF2B5EF4-FFF2-40B4-BE49-F238E27FC236}">
                <a16:creationId xmlns:a16="http://schemas.microsoft.com/office/drawing/2014/main" id="{136D1CAD-A9F4-915C-187F-6EB595F6BEE9}"/>
              </a:ext>
              <a:ext uri="{C183D7F6-B498-43B3-948B-1728B52AA6E4}">
                <adec:decorative xmlns:adec="http://schemas.microsoft.com/office/drawing/2017/decorative" val="1"/>
              </a:ext>
            </a:extLst>
          </p:cNvPr>
          <p:cNvSpPr/>
          <p:nvPr/>
        </p:nvSpPr>
        <p:spPr bwMode="auto">
          <a:xfrm>
            <a:off x="418644" y="1216403"/>
            <a:ext cx="11527280"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B9E2167B-A805-8236-0D14-51F82E5F2828}"/>
              </a:ext>
            </a:extLst>
          </p:cNvPr>
          <p:cNvSpPr/>
          <p:nvPr/>
        </p:nvSpPr>
        <p:spPr bwMode="auto">
          <a:xfrm>
            <a:off x="527382" y="1630667"/>
            <a:ext cx="3360373" cy="48005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Development</a:t>
            </a:r>
          </a:p>
        </p:txBody>
      </p:sp>
      <p:sp>
        <p:nvSpPr>
          <p:cNvPr id="12" name="Rectangle 11">
            <a:extLst>
              <a:ext uri="{FF2B5EF4-FFF2-40B4-BE49-F238E27FC236}">
                <a16:creationId xmlns:a16="http://schemas.microsoft.com/office/drawing/2014/main" id="{D8645D71-A5C8-4D4B-D524-2B002E88C9B4}"/>
              </a:ext>
            </a:extLst>
          </p:cNvPr>
          <p:cNvSpPr/>
          <p:nvPr/>
        </p:nvSpPr>
        <p:spPr bwMode="auto">
          <a:xfrm>
            <a:off x="4415814" y="1630667"/>
            <a:ext cx="3360373" cy="48005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Test</a:t>
            </a:r>
          </a:p>
        </p:txBody>
      </p:sp>
      <p:sp>
        <p:nvSpPr>
          <p:cNvPr id="13" name="Rectangle 12">
            <a:extLst>
              <a:ext uri="{FF2B5EF4-FFF2-40B4-BE49-F238E27FC236}">
                <a16:creationId xmlns:a16="http://schemas.microsoft.com/office/drawing/2014/main" id="{0668358B-880F-E99B-CCCD-35FDAB563382}"/>
              </a:ext>
            </a:extLst>
          </p:cNvPr>
          <p:cNvSpPr/>
          <p:nvPr/>
        </p:nvSpPr>
        <p:spPr bwMode="auto">
          <a:xfrm>
            <a:off x="8379194" y="1630667"/>
            <a:ext cx="3360373" cy="48005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Production</a:t>
            </a:r>
          </a:p>
        </p:txBody>
      </p:sp>
      <p:sp>
        <p:nvSpPr>
          <p:cNvPr id="14" name="Rectangle 13">
            <a:extLst>
              <a:ext uri="{FF2B5EF4-FFF2-40B4-BE49-F238E27FC236}">
                <a16:creationId xmlns:a16="http://schemas.microsoft.com/office/drawing/2014/main" id="{E6A34353-CECE-6102-086D-80991D126AAF}"/>
              </a:ext>
            </a:extLst>
          </p:cNvPr>
          <p:cNvSpPr/>
          <p:nvPr/>
        </p:nvSpPr>
        <p:spPr bwMode="auto">
          <a:xfrm>
            <a:off x="719403" y="2206731"/>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15" name="Rectangle 14">
            <a:extLst>
              <a:ext uri="{FF2B5EF4-FFF2-40B4-BE49-F238E27FC236}">
                <a16:creationId xmlns:a16="http://schemas.microsoft.com/office/drawing/2014/main" id="{B0E4A0E4-CE01-0A88-0A16-DBA263D1A0A7}"/>
              </a:ext>
            </a:extLst>
          </p:cNvPr>
          <p:cNvSpPr/>
          <p:nvPr/>
        </p:nvSpPr>
        <p:spPr bwMode="auto">
          <a:xfrm>
            <a:off x="1103446" y="2782795"/>
            <a:ext cx="2784309" cy="480053"/>
          </a:xfrm>
          <a:prstGeom prst="rect">
            <a:avLst/>
          </a:prstGeom>
          <a:solidFill>
            <a:srgbClr val="8D8D8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tx1"/>
                </a:solidFill>
              </a:rPr>
              <a:t>Value – dev@contoso.com</a:t>
            </a:r>
          </a:p>
        </p:txBody>
      </p:sp>
      <p:sp>
        <p:nvSpPr>
          <p:cNvPr id="16" name="Rectangle 15">
            <a:extLst>
              <a:ext uri="{FF2B5EF4-FFF2-40B4-BE49-F238E27FC236}">
                <a16:creationId xmlns:a16="http://schemas.microsoft.com/office/drawing/2014/main" id="{22212499-8101-7BFE-D5B3-16F94D802ACB}"/>
              </a:ext>
            </a:extLst>
          </p:cNvPr>
          <p:cNvSpPr/>
          <p:nvPr/>
        </p:nvSpPr>
        <p:spPr bwMode="auto">
          <a:xfrm>
            <a:off x="4622247" y="2206731"/>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17" name="Rectangle 16">
            <a:extLst>
              <a:ext uri="{FF2B5EF4-FFF2-40B4-BE49-F238E27FC236}">
                <a16:creationId xmlns:a16="http://schemas.microsoft.com/office/drawing/2014/main" id="{BED9D27F-1E63-57C4-7B91-2D31CC8BD522}"/>
              </a:ext>
            </a:extLst>
          </p:cNvPr>
          <p:cNvSpPr/>
          <p:nvPr/>
        </p:nvSpPr>
        <p:spPr bwMode="auto">
          <a:xfrm>
            <a:off x="5006290" y="2782795"/>
            <a:ext cx="2784309" cy="480053"/>
          </a:xfrm>
          <a:prstGeom prst="rect">
            <a:avLst/>
          </a:prstGeom>
          <a:solidFill>
            <a:srgbClr val="8D8D8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tx1"/>
                </a:solidFill>
              </a:rPr>
              <a:t>Value – test@contoso.com</a:t>
            </a:r>
          </a:p>
        </p:txBody>
      </p:sp>
      <p:sp>
        <p:nvSpPr>
          <p:cNvPr id="18" name="Rectangle 17">
            <a:extLst>
              <a:ext uri="{FF2B5EF4-FFF2-40B4-BE49-F238E27FC236}">
                <a16:creationId xmlns:a16="http://schemas.microsoft.com/office/drawing/2014/main" id="{525CF769-1184-2595-E108-B657D953EF35}"/>
              </a:ext>
            </a:extLst>
          </p:cNvPr>
          <p:cNvSpPr/>
          <p:nvPr/>
        </p:nvSpPr>
        <p:spPr bwMode="auto">
          <a:xfrm>
            <a:off x="8571215" y="2206731"/>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19" name="Rectangle 18">
            <a:extLst>
              <a:ext uri="{FF2B5EF4-FFF2-40B4-BE49-F238E27FC236}">
                <a16:creationId xmlns:a16="http://schemas.microsoft.com/office/drawing/2014/main" id="{669BB480-8471-B4D8-A833-31C8DA54802F}"/>
              </a:ext>
            </a:extLst>
          </p:cNvPr>
          <p:cNvSpPr/>
          <p:nvPr/>
        </p:nvSpPr>
        <p:spPr bwMode="auto">
          <a:xfrm>
            <a:off x="8955258" y="2782795"/>
            <a:ext cx="2784309" cy="480053"/>
          </a:xfrm>
          <a:prstGeom prst="rect">
            <a:avLst/>
          </a:prstGeom>
          <a:solidFill>
            <a:srgbClr val="8D8D8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tx1"/>
                </a:solidFill>
              </a:rPr>
              <a:t>Value – prod@contoso.com</a:t>
            </a:r>
          </a:p>
        </p:txBody>
      </p:sp>
      <p:sp>
        <p:nvSpPr>
          <p:cNvPr id="20" name="Rectangle 19">
            <a:extLst>
              <a:ext uri="{FF2B5EF4-FFF2-40B4-BE49-F238E27FC236}">
                <a16:creationId xmlns:a16="http://schemas.microsoft.com/office/drawing/2014/main" id="{3E145500-D562-5F9A-FC1B-C9C6CD03950D}"/>
              </a:ext>
            </a:extLst>
          </p:cNvPr>
          <p:cNvSpPr/>
          <p:nvPr/>
        </p:nvSpPr>
        <p:spPr bwMode="auto">
          <a:xfrm>
            <a:off x="719403" y="3704169"/>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21" name="Rectangle 20">
            <a:extLst>
              <a:ext uri="{FF2B5EF4-FFF2-40B4-BE49-F238E27FC236}">
                <a16:creationId xmlns:a16="http://schemas.microsoft.com/office/drawing/2014/main" id="{E5D44D3D-3C4A-43A6-E879-E149B82B297A}"/>
              </a:ext>
            </a:extLst>
          </p:cNvPr>
          <p:cNvSpPr/>
          <p:nvPr/>
        </p:nvSpPr>
        <p:spPr bwMode="auto">
          <a:xfrm>
            <a:off x="1103446" y="4280233"/>
            <a:ext cx="2784309"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Default – Yes</a:t>
            </a:r>
          </a:p>
        </p:txBody>
      </p:sp>
      <p:sp>
        <p:nvSpPr>
          <p:cNvPr id="22" name="Rectangle 21">
            <a:extLst>
              <a:ext uri="{FF2B5EF4-FFF2-40B4-BE49-F238E27FC236}">
                <a16:creationId xmlns:a16="http://schemas.microsoft.com/office/drawing/2014/main" id="{8D512C47-CE21-6081-EA8B-9B4D3DFEE436}"/>
              </a:ext>
            </a:extLst>
          </p:cNvPr>
          <p:cNvSpPr/>
          <p:nvPr/>
        </p:nvSpPr>
        <p:spPr bwMode="auto">
          <a:xfrm>
            <a:off x="4622247" y="3704169"/>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23" name="Rectangle 22">
            <a:extLst>
              <a:ext uri="{FF2B5EF4-FFF2-40B4-BE49-F238E27FC236}">
                <a16:creationId xmlns:a16="http://schemas.microsoft.com/office/drawing/2014/main" id="{7E39D91A-CF18-0D18-0DDD-F37BE5635568}"/>
              </a:ext>
            </a:extLst>
          </p:cNvPr>
          <p:cNvSpPr/>
          <p:nvPr/>
        </p:nvSpPr>
        <p:spPr bwMode="auto">
          <a:xfrm>
            <a:off x="8590548" y="3704169"/>
            <a:ext cx="3168352" cy="480053"/>
          </a:xfrm>
          <a:prstGeom prst="rect">
            <a:avLst/>
          </a:prstGeom>
          <a:solidFill>
            <a:srgbClr val="1A1A1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24" name="Rectangle 23">
            <a:extLst>
              <a:ext uri="{FF2B5EF4-FFF2-40B4-BE49-F238E27FC236}">
                <a16:creationId xmlns:a16="http://schemas.microsoft.com/office/drawing/2014/main" id="{3987FEB4-23F9-9DF4-7339-064713C33CAD}"/>
              </a:ext>
            </a:extLst>
          </p:cNvPr>
          <p:cNvSpPr/>
          <p:nvPr/>
        </p:nvSpPr>
        <p:spPr bwMode="auto">
          <a:xfrm>
            <a:off x="8955257" y="4318966"/>
            <a:ext cx="2784309" cy="480053"/>
          </a:xfrm>
          <a:prstGeom prst="rect">
            <a:avLst/>
          </a:prstGeom>
          <a:solidFill>
            <a:srgbClr val="8D8D8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tx1"/>
                </a:solidFill>
              </a:rPr>
              <a:t>Value – No</a:t>
            </a:r>
          </a:p>
        </p:txBody>
      </p:sp>
      <p:sp>
        <p:nvSpPr>
          <p:cNvPr id="25" name="Rectangle 24">
            <a:extLst>
              <a:ext uri="{FF2B5EF4-FFF2-40B4-BE49-F238E27FC236}">
                <a16:creationId xmlns:a16="http://schemas.microsoft.com/office/drawing/2014/main" id="{5008F3CA-BDB4-529C-14BE-0C10E860CCE5}"/>
              </a:ext>
            </a:extLst>
          </p:cNvPr>
          <p:cNvSpPr/>
          <p:nvPr/>
        </p:nvSpPr>
        <p:spPr bwMode="auto">
          <a:xfrm>
            <a:off x="5006290" y="4280233"/>
            <a:ext cx="2784309" cy="480053"/>
          </a:xfrm>
          <a:prstGeom prst="rect">
            <a:avLst/>
          </a:prstGeom>
          <a:solidFill>
            <a:srgbClr val="8D8D8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tx1"/>
                </a:solidFill>
              </a:rPr>
              <a:t>Default – Yes</a:t>
            </a:r>
          </a:p>
        </p:txBody>
      </p:sp>
    </p:spTree>
    <p:extLst>
      <p:ext uri="{BB962C8B-B14F-4D97-AF65-F5344CB8AC3E}">
        <p14:creationId xmlns:p14="http://schemas.microsoft.com/office/powerpoint/2010/main" val="8489764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Updating Existing Managed Solutions – Import Options</a:t>
            </a:r>
          </a:p>
        </p:txBody>
      </p:sp>
      <p:sp>
        <p:nvSpPr>
          <p:cNvPr id="6" name="Text Placeholder 5"/>
          <p:cNvSpPr>
            <a:spLocks noGrp="1"/>
          </p:cNvSpPr>
          <p:nvPr>
            <p:ph type="body" sz="quarter" idx="11"/>
          </p:nvPr>
        </p:nvSpPr>
        <p:spPr>
          <a:xfrm>
            <a:off x="1376012" y="1427931"/>
            <a:ext cx="10383899" cy="777240"/>
          </a:xfrm>
        </p:spPr>
        <p:txBody>
          <a:bodyPr/>
          <a:lstStyle/>
          <a:p>
            <a:r>
              <a:rPr lang="en-US" sz="1800" dirty="0">
                <a:latin typeface="Segoe UI" panose="020B0502040204020203" pitchFamily="34" charset="0"/>
                <a:cs typeface="Segoe UI" panose="020B0502040204020203" pitchFamily="34" charset="0"/>
              </a:rPr>
              <a:t>Update – Applies changes, no removal of items occur, can’t be used if any patches in place</a:t>
            </a:r>
          </a:p>
        </p:txBody>
      </p:sp>
      <p:sp>
        <p:nvSpPr>
          <p:cNvPr id="2" name="Text Placeholder 1"/>
          <p:cNvSpPr>
            <a:spLocks noGrp="1"/>
          </p:cNvSpPr>
          <p:nvPr>
            <p:ph type="body" sz="quarter" idx="15"/>
          </p:nvPr>
        </p:nvSpPr>
        <p:spPr/>
        <p:txBody>
          <a:bodyPr/>
          <a:lstStyle/>
          <a:p>
            <a:r>
              <a:rPr lang="en-US" sz="1800" dirty="0">
                <a:latin typeface="Segoe UI" panose="020B0502040204020203" pitchFamily="34" charset="0"/>
                <a:cs typeface="Segoe UI" panose="020B0502040204020203" pitchFamily="34" charset="0"/>
              </a:rPr>
              <a:t>Upgrade – Default option, imports changes and applies them immediately including removing components not in new solution, old solution and any patches are removed</a:t>
            </a:r>
          </a:p>
        </p:txBody>
      </p:sp>
      <p:sp>
        <p:nvSpPr>
          <p:cNvPr id="3" name="Text Placeholder 2"/>
          <p:cNvSpPr>
            <a:spLocks noGrp="1"/>
          </p:cNvSpPr>
          <p:nvPr>
            <p:ph type="body" sz="quarter" idx="17"/>
          </p:nvPr>
        </p:nvSpPr>
        <p:spPr/>
        <p:txBody>
          <a:bodyPr/>
          <a:lstStyle/>
          <a:p>
            <a:r>
              <a:rPr lang="en-US" sz="1800" dirty="0">
                <a:cs typeface="Segoe UI" panose="020B0502040204020203" pitchFamily="34" charset="0"/>
              </a:rPr>
              <a:t>Stage for Upgrade – Similar to upgrade but it pauses after new solution is imported before removing components so you can do data migration etc. and then manually trigger the final apply of the solution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822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 Builder workflow</a:t>
            </a:r>
          </a:p>
        </p:txBody>
      </p:sp>
      <p:sp>
        <p:nvSpPr>
          <p:cNvPr id="6" name="Text Placeholder 5"/>
          <p:cNvSpPr>
            <a:spLocks noGrp="1"/>
          </p:cNvSpPr>
          <p:nvPr>
            <p:ph type="body" sz="quarter" idx="11"/>
          </p:nvPr>
        </p:nvSpPr>
        <p:spPr/>
        <p:txBody>
          <a:bodyPr/>
          <a:lstStyle/>
          <a:p>
            <a:pPr marL="285750" indent="-285750">
              <a:buFont typeface="Arial" panose="020B0604020202020204" pitchFamily="34" charset="0"/>
              <a:buChar char="•"/>
            </a:pPr>
            <a:endParaRPr lang="en-US" sz="1800" dirty="0"/>
          </a:p>
          <a:p>
            <a:r>
              <a:rPr lang="en-US" sz="1800" dirty="0"/>
              <a:t>Solution Architect should establish the workflow for how app builders will make changes and promote them</a:t>
            </a:r>
          </a:p>
          <a:p>
            <a:pPr marL="285750" indent="-285750">
              <a:buFont typeface="Arial" panose="020B0604020202020204" pitchFamily="34" charset="0"/>
              <a:buChar char="•"/>
            </a:pPr>
            <a:endParaRPr lang="en-US" sz="1800" dirty="0"/>
          </a:p>
        </p:txBody>
      </p:sp>
      <p:sp>
        <p:nvSpPr>
          <p:cNvPr id="2" name="Text Placeholder 1"/>
          <p:cNvSpPr>
            <a:spLocks noGrp="1"/>
          </p:cNvSpPr>
          <p:nvPr>
            <p:ph type="body" sz="quarter" idx="15"/>
          </p:nvPr>
        </p:nvSpPr>
        <p:spPr/>
        <p:txBody>
          <a:bodyPr/>
          <a:lstStyle/>
          <a:p>
            <a:endParaRPr lang="en-US" sz="1800" dirty="0"/>
          </a:p>
          <a:p>
            <a:r>
              <a:rPr lang="en-US" sz="1800" dirty="0"/>
              <a:t>Communication and work assignment should be managed to minimize conflicts</a:t>
            </a:r>
          </a:p>
          <a:p>
            <a:endParaRPr lang="en-US" sz="1800" dirty="0"/>
          </a:p>
        </p:txBody>
      </p:sp>
      <p:sp>
        <p:nvSpPr>
          <p:cNvPr id="3" name="Text Placeholder 2"/>
          <p:cNvSpPr>
            <a:spLocks noGrp="1"/>
          </p:cNvSpPr>
          <p:nvPr>
            <p:ph type="body" sz="quarter" idx="17"/>
          </p:nvPr>
        </p:nvSpPr>
        <p:spPr/>
        <p:txBody>
          <a:bodyPr/>
          <a:lstStyle/>
          <a:p>
            <a:r>
              <a:rPr lang="en-US" sz="1800" dirty="0"/>
              <a:t>Shared app building environments can be less complex but doesn’t offer isolation between app builders and lack detail tracking of changes </a:t>
            </a:r>
          </a:p>
        </p:txBody>
      </p:sp>
      <p:sp>
        <p:nvSpPr>
          <p:cNvPr id="4" name="Text Placeholder 3"/>
          <p:cNvSpPr>
            <a:spLocks noGrp="1"/>
          </p:cNvSpPr>
          <p:nvPr>
            <p:ph type="body" sz="quarter" idx="19"/>
          </p:nvPr>
        </p:nvSpPr>
        <p:spPr/>
        <p:txBody>
          <a:bodyPr/>
          <a:lstStyle/>
          <a:p>
            <a:r>
              <a:rPr lang="en-US" sz="1800" dirty="0"/>
              <a:t>Individual app building environments offer isolation and tracking but require extra effort to merge work and resolve conflicts </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5446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Promoting to production</a:t>
            </a:r>
          </a:p>
        </p:txBody>
      </p:sp>
      <p:sp>
        <p:nvSpPr>
          <p:cNvPr id="6" name="Text Placeholder 5"/>
          <p:cNvSpPr>
            <a:spLocks noGrp="1"/>
          </p:cNvSpPr>
          <p:nvPr>
            <p:ph type="body" sz="quarter" idx="11"/>
          </p:nvPr>
        </p:nvSpPr>
        <p:spPr>
          <a:xfrm>
            <a:off x="1376012" y="1427931"/>
            <a:ext cx="10383899" cy="777240"/>
          </a:xfrm>
        </p:spPr>
        <p:txBody>
          <a:bodyPr/>
          <a:lstStyle/>
          <a:p>
            <a:r>
              <a:rPr lang="en-US" sz="1800" dirty="0">
                <a:latin typeface="Segoe UI" panose="020B0502040204020203" pitchFamily="34" charset="0"/>
                <a:cs typeface="Segoe UI" panose="020B0502040204020203" pitchFamily="34" charset="0"/>
              </a:rPr>
              <a:t>Solution Architect leads the effort to define the process for how changes will be promoted from dev to production</a:t>
            </a:r>
          </a:p>
        </p:txBody>
      </p:sp>
      <p:sp>
        <p:nvSpPr>
          <p:cNvPr id="2" name="Text Placeholder 1"/>
          <p:cNvSpPr>
            <a:spLocks noGrp="1"/>
          </p:cNvSpPr>
          <p:nvPr>
            <p:ph type="body" sz="quarter" idx="15"/>
          </p:nvPr>
        </p:nvSpPr>
        <p:spPr/>
        <p:txBody>
          <a:bodyPr/>
          <a:lstStyle/>
          <a:p>
            <a:r>
              <a:rPr lang="en-US" sz="1800" dirty="0">
                <a:latin typeface="Segoe UI" panose="020B0502040204020203" pitchFamily="34" charset="0"/>
                <a:cs typeface="Segoe UI" panose="020B0502040204020203" pitchFamily="34" charset="0"/>
              </a:rPr>
              <a:t>This includes defining the # of stages e.g., Dev - &gt;Test -&gt; Prod as well as the processes to do the promotion regardless if manual or automated</a:t>
            </a:r>
          </a:p>
        </p:txBody>
      </p:sp>
      <p:sp>
        <p:nvSpPr>
          <p:cNvPr id="3" name="Text Placeholder 2"/>
          <p:cNvSpPr>
            <a:spLocks noGrp="1"/>
          </p:cNvSpPr>
          <p:nvPr>
            <p:ph type="body" sz="quarter" idx="17"/>
          </p:nvPr>
        </p:nvSpPr>
        <p:spPr/>
        <p:txBody>
          <a:bodyPr/>
          <a:lstStyle/>
          <a:p>
            <a:r>
              <a:rPr lang="en-US" sz="1800" dirty="0">
                <a:cs typeface="Segoe UI" panose="020B0502040204020203" pitchFamily="34" charset="0"/>
              </a:rPr>
              <a:t>Microsoft is building tools to support doing this with Azure DevOps using continuous integration (CI) and continuous deployment (CD)</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237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that shows the collaboration in Azure DevOps.">
            <a:extLst>
              <a:ext uri="{FF2B5EF4-FFF2-40B4-BE49-F238E27FC236}">
                <a16:creationId xmlns:a16="http://schemas.microsoft.com/office/drawing/2014/main" id="{6914CB91-03A9-E876-E21E-BBA2EA9F5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608" y="642374"/>
            <a:ext cx="5632783" cy="49865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Azure Dev Ops</a:t>
            </a:r>
          </a:p>
        </p:txBody>
      </p:sp>
    </p:spTree>
    <p:extLst>
      <p:ext uri="{BB962C8B-B14F-4D97-AF65-F5344CB8AC3E}">
        <p14:creationId xmlns:p14="http://schemas.microsoft.com/office/powerpoint/2010/main" val="11390241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Using Azure Pipelines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5"/>
          </p:nvPr>
        </p:nvSpPr>
        <p:spPr>
          <a:xfrm>
            <a:off x="418643" y="1456896"/>
            <a:ext cx="5556438" cy="2262158"/>
          </a:xfrm>
        </p:spPr>
        <p:txBody>
          <a:bodyPr wrap="square">
            <a:spAutoFit/>
          </a:bodyPr>
          <a:lstStyle/>
          <a:p>
            <a:r>
              <a:rPr lang="en-US" sz="2000" dirty="0">
                <a:latin typeface="+mn-lt"/>
                <a:cs typeface="Segoe UI" panose="020B0502040204020203" pitchFamily="34" charset="0"/>
              </a:rPr>
              <a:t>Build pipelines can be used to</a:t>
            </a:r>
          </a:p>
          <a:p>
            <a:pPr lvl="3"/>
            <a:r>
              <a:rPr lang="en-US" dirty="0"/>
              <a:t>Create dev environments</a:t>
            </a:r>
          </a:p>
          <a:p>
            <a:pPr lvl="3"/>
            <a:r>
              <a:rPr lang="en-US" dirty="0"/>
              <a:t>Commit changes from dev to source control</a:t>
            </a:r>
          </a:p>
          <a:p>
            <a:pPr lvl="3"/>
            <a:r>
              <a:rPr lang="en-US" dirty="0"/>
              <a:t>Solution Checker</a:t>
            </a:r>
          </a:p>
          <a:p>
            <a:pPr lvl="3"/>
            <a:r>
              <a:rPr lang="en-US" dirty="0"/>
              <a:t>Automated Testing</a:t>
            </a:r>
          </a:p>
          <a:p>
            <a:pPr lvl="3"/>
            <a:r>
              <a:rPr lang="en-US" dirty="0"/>
              <a:t>To build output solutions from source control</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6"/>
          </p:nvPr>
        </p:nvSpPr>
        <p:spPr>
          <a:xfrm>
            <a:off x="6216920" y="1456895"/>
            <a:ext cx="5542991" cy="2385268"/>
          </a:xfrm>
        </p:spPr>
        <p:txBody>
          <a:bodyPr wrap="square">
            <a:spAutoFit/>
          </a:bodyPr>
          <a:lstStyle/>
          <a:p>
            <a:pPr lvl="1"/>
            <a:r>
              <a:rPr lang="en-US" dirty="0"/>
              <a:t>Release pipelines can be used to</a:t>
            </a:r>
          </a:p>
          <a:p>
            <a:pPr marL="285750" lvl="1" indent="-285750">
              <a:buFont typeface="Arial" panose="020B0604020202020204" pitchFamily="34" charset="0"/>
              <a:buChar char="•"/>
            </a:pPr>
            <a:r>
              <a:rPr lang="en-US" sz="1800" dirty="0"/>
              <a:t>Take solutions from build pipelines and deploy them to one or more test/prod environments</a:t>
            </a:r>
          </a:p>
          <a:p>
            <a:pPr marL="285750" lvl="1" indent="-285750">
              <a:buFont typeface="Arial" panose="020B0604020202020204" pitchFamily="34" charset="0"/>
              <a:buChar char="•"/>
            </a:pPr>
            <a:r>
              <a:rPr lang="en-US" sz="1800" dirty="0"/>
              <a:t>Perform automated testing as part of release process</a:t>
            </a:r>
          </a:p>
          <a:p>
            <a:pPr marL="285750" lvl="1" indent="-285750">
              <a:buFont typeface="Arial" panose="020B0604020202020204" pitchFamily="34" charset="0"/>
              <a:buChar char="•"/>
            </a:pPr>
            <a:r>
              <a:rPr lang="en-US" sz="1800" dirty="0"/>
              <a:t>Pause for approvals before progressing to next environment</a:t>
            </a:r>
            <a:endParaRPr lang="en-US" dirty="0"/>
          </a:p>
        </p:txBody>
      </p:sp>
    </p:spTree>
    <p:extLst>
      <p:ext uri="{BB962C8B-B14F-4D97-AF65-F5344CB8AC3E}">
        <p14:creationId xmlns:p14="http://schemas.microsoft.com/office/powerpoint/2010/main" val="22481560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878CC-0E9E-6F9F-7689-963D98F4FCC0}"/>
              </a:ext>
            </a:extLst>
          </p:cNvPr>
          <p:cNvSpPr>
            <a:spLocks noGrp="1"/>
          </p:cNvSpPr>
          <p:nvPr>
            <p:ph type="title"/>
          </p:nvPr>
        </p:nvSpPr>
        <p:spPr/>
        <p:txBody>
          <a:bodyPr/>
          <a:lstStyle/>
          <a:p>
            <a:r>
              <a:rPr lang="en-GB" dirty="0"/>
              <a:t>Alternatives to Azure DevOps</a:t>
            </a:r>
          </a:p>
        </p:txBody>
      </p:sp>
      <p:sp>
        <p:nvSpPr>
          <p:cNvPr id="6" name="Text Placeholder 5">
            <a:extLst>
              <a:ext uri="{FF2B5EF4-FFF2-40B4-BE49-F238E27FC236}">
                <a16:creationId xmlns:a16="http://schemas.microsoft.com/office/drawing/2014/main" id="{8498CBFB-59E4-CB58-A8E9-30589CA87E68}"/>
              </a:ext>
            </a:extLst>
          </p:cNvPr>
          <p:cNvSpPr>
            <a:spLocks noGrp="1"/>
          </p:cNvSpPr>
          <p:nvPr>
            <p:ph type="body" sz="quarter" idx="10"/>
          </p:nvPr>
        </p:nvSpPr>
        <p:spPr/>
        <p:txBody>
          <a:bodyPr/>
          <a:lstStyle/>
          <a:p>
            <a:r>
              <a:rPr lang="en-GB" dirty="0"/>
              <a:t>GitHub Actions</a:t>
            </a:r>
          </a:p>
        </p:txBody>
      </p:sp>
      <p:pic>
        <p:nvPicPr>
          <p:cNvPr id="3074" name="Picture 2" descr="GitHub Actions Install">
            <a:extLst>
              <a:ext uri="{FF2B5EF4-FFF2-40B4-BE49-F238E27FC236}">
                <a16:creationId xmlns:a16="http://schemas.microsoft.com/office/drawing/2014/main" id="{806B3B53-029F-BF59-BC69-206C67D99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283" y="1560762"/>
            <a:ext cx="9015433" cy="373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7332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878CC-0E9E-6F9F-7689-963D98F4FCC0}"/>
              </a:ext>
            </a:extLst>
          </p:cNvPr>
          <p:cNvSpPr>
            <a:spLocks noGrp="1"/>
          </p:cNvSpPr>
          <p:nvPr>
            <p:ph type="title"/>
          </p:nvPr>
        </p:nvSpPr>
        <p:spPr/>
        <p:txBody>
          <a:bodyPr/>
          <a:lstStyle/>
          <a:p>
            <a:r>
              <a:rPr lang="en-GB" dirty="0"/>
              <a:t>Alternatives to Azure DevOps</a:t>
            </a:r>
          </a:p>
        </p:txBody>
      </p:sp>
      <p:sp>
        <p:nvSpPr>
          <p:cNvPr id="6" name="Text Placeholder 5">
            <a:extLst>
              <a:ext uri="{FF2B5EF4-FFF2-40B4-BE49-F238E27FC236}">
                <a16:creationId xmlns:a16="http://schemas.microsoft.com/office/drawing/2014/main" id="{8498CBFB-59E4-CB58-A8E9-30589CA87E68}"/>
              </a:ext>
            </a:extLst>
          </p:cNvPr>
          <p:cNvSpPr>
            <a:spLocks noGrp="1"/>
          </p:cNvSpPr>
          <p:nvPr>
            <p:ph type="body" sz="quarter" idx="10"/>
          </p:nvPr>
        </p:nvSpPr>
        <p:spPr/>
        <p:txBody>
          <a:bodyPr/>
          <a:lstStyle/>
          <a:p>
            <a:r>
              <a:rPr lang="en-GB" dirty="0"/>
              <a:t>Power Platform Pipelines</a:t>
            </a:r>
          </a:p>
        </p:txBody>
      </p:sp>
      <p:pic>
        <p:nvPicPr>
          <p:cNvPr id="2050" name="Picture 2" descr="Example of the deployment Pipelines feature">
            <a:extLst>
              <a:ext uri="{FF2B5EF4-FFF2-40B4-BE49-F238E27FC236}">
                <a16:creationId xmlns:a16="http://schemas.microsoft.com/office/drawing/2014/main" id="{ED4FE290-15C3-F021-DDA7-7A097F7D5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639" y="1625948"/>
            <a:ext cx="8378721" cy="392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3882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Checklist</a:t>
            </a:r>
          </a:p>
        </p:txBody>
      </p:sp>
      <p:sp>
        <p:nvSpPr>
          <p:cNvPr id="6" name="Text Placeholder 5"/>
          <p:cNvSpPr>
            <a:spLocks noGrp="1"/>
          </p:cNvSpPr>
          <p:nvPr>
            <p:ph type="body" sz="quarter" idx="11"/>
          </p:nvPr>
        </p:nvSpPr>
        <p:spPr/>
        <p:txBody>
          <a:bodyPr/>
          <a:lstStyle/>
          <a:p>
            <a:r>
              <a:rPr lang="en-US" sz="1800" dirty="0"/>
              <a:t>Proper environment access has been established e.g. Security Groups</a:t>
            </a:r>
          </a:p>
        </p:txBody>
      </p:sp>
      <p:sp>
        <p:nvSpPr>
          <p:cNvPr id="2" name="Text Placeholder 1"/>
          <p:cNvSpPr>
            <a:spLocks noGrp="1"/>
          </p:cNvSpPr>
          <p:nvPr>
            <p:ph type="body" sz="quarter" idx="15"/>
          </p:nvPr>
        </p:nvSpPr>
        <p:spPr/>
        <p:txBody>
          <a:bodyPr/>
          <a:lstStyle/>
          <a:p>
            <a:r>
              <a:rPr lang="en-US" sz="1800" dirty="0"/>
              <a:t>Data loss prevention policies are correct for solution environments</a:t>
            </a:r>
          </a:p>
        </p:txBody>
      </p:sp>
      <p:sp>
        <p:nvSpPr>
          <p:cNvPr id="3" name="Text Placeholder 2"/>
          <p:cNvSpPr>
            <a:spLocks noGrp="1"/>
          </p:cNvSpPr>
          <p:nvPr>
            <p:ph type="body" sz="quarter" idx="17"/>
          </p:nvPr>
        </p:nvSpPr>
        <p:spPr/>
        <p:txBody>
          <a:bodyPr/>
          <a:lstStyle/>
          <a:p>
            <a:r>
              <a:rPr lang="en-US" sz="1800" dirty="0"/>
              <a:t>Service Principals and service accounts necessary for connections are in place and configured after initial deploy</a:t>
            </a:r>
          </a:p>
        </p:txBody>
      </p:sp>
      <p:sp>
        <p:nvSpPr>
          <p:cNvPr id="4" name="Text Placeholder 3"/>
          <p:cNvSpPr>
            <a:spLocks noGrp="1"/>
          </p:cNvSpPr>
          <p:nvPr>
            <p:ph type="body" sz="quarter" idx="19"/>
          </p:nvPr>
        </p:nvSpPr>
        <p:spPr/>
        <p:txBody>
          <a:bodyPr/>
          <a:lstStyle/>
          <a:p>
            <a:r>
              <a:rPr lang="en-US" sz="1800" dirty="0"/>
              <a:t>Environment settings have been documented and configured in each environment</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885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2" y="1456896"/>
            <a:ext cx="5774434"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Solution Architect series: </a:t>
            </a:r>
            <a:r>
              <a:rPr lang="en-GB" sz="2400" dirty="0"/>
              <a:t>Plan application lifecycle management for Power Platform</a:t>
            </a:r>
            <a:endParaRPr lang="en-GB" dirty="0"/>
          </a:p>
          <a:p>
            <a:pPr>
              <a:spcAft>
                <a:spcPts val="600"/>
              </a:spcAft>
            </a:pPr>
            <a:r>
              <a:rPr lang="en-GB" dirty="0">
                <a:latin typeface="+mn-lt"/>
                <a:hlinkClick r:id="rId3"/>
              </a:rPr>
              <a:t>https://learn.microsoft.com/training/modules/application-lifecycle-management-architect/ </a:t>
            </a:r>
            <a:r>
              <a:rPr lang="en-GB" dirty="0">
                <a:latin typeface="+mn-lt"/>
              </a:rPr>
              <a:t> </a:t>
            </a:r>
          </a:p>
          <a:p>
            <a:pPr>
              <a:spcAft>
                <a:spcPts val="600"/>
              </a:spcAft>
            </a:pPr>
            <a:endParaRPr lang="en-US" sz="2400" b="0" dirty="0">
              <a:effectLst/>
              <a:latin typeface="Calibri" panose="020F0502020204030204" pitchFamily="34" charset="0"/>
              <a:ea typeface="Calibri" panose="020F0502020204030204" pitchFamily="34" charset="0"/>
            </a:endParaRP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App composition and solution segmentation</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A solution is required to manage building security. A Minimal Viable Product (MVP) has been developed for Phase 1, visitor tracking, in the Microsoft Power Platform. All components are in a single solution.</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dirty="0"/>
              <a:t>Define the apps that need to be built</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Determine the number of solutions and how solutions will be layered</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7404422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Plan application lifecycle management for Power Platform</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8</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664960"/>
          </a:xfrm>
        </p:spPr>
        <p:txBody>
          <a:bodyPr/>
          <a:lstStyle/>
          <a:p>
            <a:pPr marL="0" indent="0">
              <a:buNone/>
            </a:pPr>
            <a:r>
              <a:rPr lang="en-GB" dirty="0"/>
              <a:t>You want to partition your solutions by creating separate solutions for each type of component. What is this called?</a:t>
            </a:r>
          </a:p>
          <a:p>
            <a:pPr marL="0" indent="0">
              <a:buNone/>
            </a:pPr>
            <a:endParaRPr lang="en-GB" dirty="0"/>
          </a:p>
          <a:p>
            <a:pPr marL="514350" indent="-514350">
              <a:buFont typeface="+mj-lt"/>
              <a:buAutoNum type="alphaUcPeriod"/>
            </a:pPr>
            <a:r>
              <a:rPr lang="en-GB" dirty="0"/>
              <a:t>Horizontal splitting</a:t>
            </a:r>
          </a:p>
          <a:p>
            <a:pPr marL="514350" indent="-514350">
              <a:buFont typeface="+mj-lt"/>
              <a:buAutoNum type="alphaUcPeriod"/>
            </a:pPr>
            <a:r>
              <a:rPr lang="en-GB" dirty="0"/>
              <a:t>Solution segmentation</a:t>
            </a:r>
          </a:p>
          <a:p>
            <a:pPr marL="514350" indent="-514350">
              <a:buFont typeface="+mj-lt"/>
              <a:buAutoNum type="alphaUcPeriod"/>
            </a:pPr>
            <a:r>
              <a:rPr lang="en-GB" dirty="0"/>
              <a:t>Vertical layering</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Answer=A</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You need to remove a component that has already been deployed to production. What should you do?</a:t>
            </a:r>
          </a:p>
          <a:p>
            <a:pPr marL="0" indent="0">
              <a:buNone/>
            </a:pPr>
            <a:endParaRPr lang="en-GB" dirty="0"/>
          </a:p>
          <a:p>
            <a:pPr marL="514350" indent="-514350">
              <a:buFont typeface="+mj-lt"/>
              <a:buAutoNum type="alphaUcPeriod"/>
            </a:pPr>
            <a:r>
              <a:rPr lang="en-GB" dirty="0"/>
              <a:t>Clone a patch</a:t>
            </a:r>
          </a:p>
          <a:p>
            <a:pPr marL="514350" indent="-514350">
              <a:buFont typeface="+mj-lt"/>
              <a:buAutoNum type="alphaUcPeriod"/>
            </a:pPr>
            <a:r>
              <a:rPr lang="en-GB" dirty="0"/>
              <a:t>Clone solution</a:t>
            </a:r>
          </a:p>
          <a:p>
            <a:pPr marL="514350" indent="-514350">
              <a:buFont typeface="+mj-lt"/>
              <a:buAutoNum type="alphaUcPeriod"/>
            </a:pPr>
            <a:r>
              <a:rPr lang="en-GB" dirty="0"/>
              <a:t>Import a new version of the solution with the Update option</a:t>
            </a:r>
          </a:p>
          <a:p>
            <a:pPr marL="514350" indent="-514350">
              <a:buFont typeface="+mj-lt"/>
              <a:buAutoNum type="alphaUcPeriod"/>
            </a:pPr>
            <a:r>
              <a:rPr lang="en-GB" dirty="0"/>
              <a:t>Import a new version of the solution with the Upgrade option</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702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6" name="Text Placeholder 5"/>
          <p:cNvSpPr>
            <a:spLocks noGrp="1"/>
          </p:cNvSpPr>
          <p:nvPr>
            <p:ph type="body" sz="quarter" idx="11"/>
          </p:nvPr>
        </p:nvSpPr>
        <p:spPr/>
        <p:txBody>
          <a:bodyPr/>
          <a:lstStyle/>
          <a:p>
            <a:r>
              <a:rPr lang="en-US" sz="1800" dirty="0"/>
              <a:t>Establishing application lifecycle management process should be done at the start of the project</a:t>
            </a:r>
          </a:p>
        </p:txBody>
      </p:sp>
      <p:sp>
        <p:nvSpPr>
          <p:cNvPr id="2" name="Text Placeholder 1"/>
          <p:cNvSpPr>
            <a:spLocks noGrp="1"/>
          </p:cNvSpPr>
          <p:nvPr>
            <p:ph type="body" sz="quarter" idx="15"/>
          </p:nvPr>
        </p:nvSpPr>
        <p:spPr/>
        <p:txBody>
          <a:bodyPr/>
          <a:lstStyle/>
          <a:p>
            <a:r>
              <a:rPr lang="en-US" sz="1800" dirty="0"/>
              <a:t>Having a repeatable process saves time and ensures consistent results</a:t>
            </a:r>
          </a:p>
        </p:txBody>
      </p:sp>
      <p:sp>
        <p:nvSpPr>
          <p:cNvPr id="3" name="Text Placeholder 2"/>
          <p:cNvSpPr>
            <a:spLocks noGrp="1"/>
          </p:cNvSpPr>
          <p:nvPr>
            <p:ph type="body" sz="quarter" idx="17"/>
          </p:nvPr>
        </p:nvSpPr>
        <p:spPr/>
        <p:txBody>
          <a:bodyPr/>
          <a:lstStyle/>
          <a:p>
            <a:r>
              <a:rPr lang="en-US" sz="1800" dirty="0"/>
              <a:t>ALM is not a one size fits all, you must size it to fit your project</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5762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2" name="Picture 1" descr="A close up of a logo&#10;&#10;Description automatically generated">
            <a:extLst>
              <a:ext uri="{FF2B5EF4-FFF2-40B4-BE49-F238E27FC236}">
                <a16:creationId xmlns:a16="http://schemas.microsoft.com/office/drawing/2014/main" id="{FFEFB9F2-9B23-3E10-656C-591575789324}"/>
              </a:ext>
            </a:extLst>
          </p:cNvPr>
          <p:cNvPicPr>
            <a:picLocks noChangeAspect="1"/>
          </p:cNvPicPr>
          <p:nvPr/>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Power Platform vision for ALM</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r>
              <a:rPr lang="en-US" sz="1800" b="1" dirty="0"/>
              <a:t>Quick Start:</a:t>
            </a:r>
            <a:r>
              <a:rPr lang="en-US" sz="1800" dirty="0"/>
              <a:t> Enable app builders to get set up with an environment with the latest build and connected to source control and make a change quickly</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r>
              <a:rPr lang="en-US" sz="1800" b="1" dirty="0"/>
              <a:t>Build:</a:t>
            </a:r>
            <a:r>
              <a:rPr lang="en-US" sz="1800" dirty="0"/>
              <a:t> Simplify tooling, consolidate portals and speed up inner loop</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r>
              <a:rPr lang="en-US" sz="1800" b="1" dirty="0"/>
              <a:t>Deploy: </a:t>
            </a:r>
            <a:r>
              <a:rPr lang="en-US" sz="1800" dirty="0"/>
              <a:t>Enable an automated repeatable (predictable) deployment methodology </a:t>
            </a:r>
            <a:endParaRPr lang="en-US" sz="1800" dirty="0">
              <a:cs typeface="Segoe UI"/>
            </a:endParaRP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r>
              <a:rPr lang="en-US" sz="1800" b="1" dirty="0"/>
              <a:t>Manage: </a:t>
            </a:r>
            <a:r>
              <a:rPr lang="en-US" sz="1800" dirty="0"/>
              <a:t>Invest in additional environment management capabilities to offer more flexibility for app builders to use and dispose preconfigured environments as needed</a:t>
            </a:r>
            <a:endParaRPr lang="en-US" sz="1800" dirty="0">
              <a:cs typeface="Segoe UI"/>
            </a:endParaRPr>
          </a:p>
        </p:txBody>
      </p:sp>
      <p:sp>
        <p:nvSpPr>
          <p:cNvPr id="5" name="Text Placeholder 4"/>
          <p:cNvSpPr>
            <a:spLocks noGrp="1"/>
          </p:cNvSpPr>
          <p:nvPr>
            <p:ph type="body" sz="quarter" idx="21"/>
          </p:nvPr>
        </p:nvSpPr>
        <p:spPr/>
        <p:txBody>
          <a:bodyPr/>
          <a:lstStyle/>
          <a:p>
            <a:r>
              <a:rPr lang="en-US" sz="1800" b="1" dirty="0"/>
              <a:t>Monitor: </a:t>
            </a:r>
            <a:r>
              <a:rPr lang="en-US" sz="1800" dirty="0"/>
              <a:t>Application telemetry and feedback loop by design</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0040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 Architect role in ALM</a:t>
            </a:r>
          </a:p>
        </p:txBody>
      </p:sp>
      <p:sp>
        <p:nvSpPr>
          <p:cNvPr id="6" name="Text Placeholder 5"/>
          <p:cNvSpPr>
            <a:spLocks noGrp="1"/>
          </p:cNvSpPr>
          <p:nvPr>
            <p:ph type="body" sz="quarter" idx="11"/>
          </p:nvPr>
        </p:nvSpPr>
        <p:spPr>
          <a:xfrm>
            <a:off x="1376012" y="1427931"/>
            <a:ext cx="10383899" cy="777240"/>
          </a:xfrm>
        </p:spPr>
        <p:txBody>
          <a:bodyPr/>
          <a:lstStyle/>
          <a:p>
            <a:r>
              <a:rPr lang="en-US" sz="1800" dirty="0">
                <a:latin typeface="Segoe UI" panose="020B0502040204020203" pitchFamily="34" charset="0"/>
                <a:cs typeface="Segoe UI" panose="020B0502040204020203" pitchFamily="34" charset="0"/>
              </a:rPr>
              <a:t>Lead the establishment of an application lifecycle management (ALM) plan</a:t>
            </a:r>
          </a:p>
        </p:txBody>
      </p:sp>
      <p:sp>
        <p:nvSpPr>
          <p:cNvPr id="2" name="Text Placeholder 1"/>
          <p:cNvSpPr>
            <a:spLocks noGrp="1"/>
          </p:cNvSpPr>
          <p:nvPr>
            <p:ph type="body" sz="quarter" idx="15"/>
          </p:nvPr>
        </p:nvSpPr>
        <p:spPr/>
        <p:txBody>
          <a:bodyPr/>
          <a:lstStyle/>
          <a:p>
            <a:r>
              <a:rPr lang="en-US" sz="1800" dirty="0">
                <a:latin typeface="Segoe UI" panose="020B0502040204020203" pitchFamily="34" charset="0"/>
                <a:cs typeface="Segoe UI" panose="020B0502040204020203" pitchFamily="34" charset="0"/>
              </a:rPr>
              <a:t>Evaluate and determine the amount and sophistication of the ALM that is appropriate for the project</a:t>
            </a:r>
          </a:p>
        </p:txBody>
      </p:sp>
      <p:sp>
        <p:nvSpPr>
          <p:cNvPr id="3" name="Text Placeholder 2"/>
          <p:cNvSpPr>
            <a:spLocks noGrp="1"/>
          </p:cNvSpPr>
          <p:nvPr>
            <p:ph type="body" sz="quarter" idx="17"/>
          </p:nvPr>
        </p:nvSpPr>
        <p:spPr/>
        <p:txBody>
          <a:bodyPr/>
          <a:lstStyle/>
          <a:p>
            <a:r>
              <a:rPr lang="en-US" sz="1800" dirty="0">
                <a:cs typeface="Segoe UI" panose="020B0502040204020203" pitchFamily="34" charset="0"/>
              </a:rPr>
              <a:t>Work with the various teams to support their efforts to implement the and execute the plan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06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Solution Architect ALM considerations </a:t>
            </a:r>
          </a:p>
        </p:txBody>
      </p:sp>
      <p:sp>
        <p:nvSpPr>
          <p:cNvPr id="6" name="Text Placeholder 5"/>
          <p:cNvSpPr>
            <a:spLocks noGrp="1"/>
          </p:cNvSpPr>
          <p:nvPr>
            <p:ph type="body" sz="quarter" idx="11"/>
          </p:nvPr>
        </p:nvSpPr>
        <p:spPr/>
        <p:txBody>
          <a:bodyPr/>
          <a:lstStyle/>
          <a:p>
            <a:r>
              <a:rPr lang="en-US" sz="1800" b="1" dirty="0"/>
              <a:t>Environment Strategy </a:t>
            </a:r>
            <a:r>
              <a:rPr lang="en-US" sz="1800" dirty="0"/>
              <a:t>– How many, what’s their purpose</a:t>
            </a:r>
          </a:p>
        </p:txBody>
      </p:sp>
      <p:sp>
        <p:nvSpPr>
          <p:cNvPr id="2" name="Text Placeholder 1"/>
          <p:cNvSpPr>
            <a:spLocks noGrp="1"/>
          </p:cNvSpPr>
          <p:nvPr>
            <p:ph type="body" sz="quarter" idx="15"/>
          </p:nvPr>
        </p:nvSpPr>
        <p:spPr/>
        <p:txBody>
          <a:bodyPr/>
          <a:lstStyle/>
          <a:p>
            <a:r>
              <a:rPr lang="en-US" sz="1800" b="1" dirty="0"/>
              <a:t>Source Control </a:t>
            </a:r>
            <a:r>
              <a:rPr lang="en-US" sz="1800" dirty="0"/>
              <a:t>– Where will the master copy of the solutions and code live</a:t>
            </a:r>
          </a:p>
        </p:txBody>
      </p:sp>
      <p:sp>
        <p:nvSpPr>
          <p:cNvPr id="3" name="Text Placeholder 2"/>
          <p:cNvSpPr>
            <a:spLocks noGrp="1"/>
          </p:cNvSpPr>
          <p:nvPr>
            <p:ph type="body" sz="quarter" idx="17"/>
          </p:nvPr>
        </p:nvSpPr>
        <p:spPr/>
        <p:txBody>
          <a:bodyPr/>
          <a:lstStyle/>
          <a:p>
            <a:r>
              <a:rPr lang="en-US" sz="1800" b="1" dirty="0"/>
              <a:t>DevOps</a:t>
            </a:r>
            <a:r>
              <a:rPr lang="en-US" sz="1800" dirty="0"/>
              <a:t> – What is the workflow for app builders and how/who will promote the app on its journey from dev to production</a:t>
            </a:r>
          </a:p>
        </p:txBody>
      </p:sp>
      <p:sp>
        <p:nvSpPr>
          <p:cNvPr id="4" name="Text Placeholder 3"/>
          <p:cNvSpPr>
            <a:spLocks noGrp="1"/>
          </p:cNvSpPr>
          <p:nvPr>
            <p:ph type="body" sz="quarter" idx="19"/>
          </p:nvPr>
        </p:nvSpPr>
        <p:spPr/>
        <p:txBody>
          <a:bodyPr/>
          <a:lstStyle/>
          <a:p>
            <a:r>
              <a:rPr lang="en-US" sz="1800" b="1" dirty="0"/>
              <a:t>Deployment Configuration </a:t>
            </a:r>
            <a:r>
              <a:rPr lang="en-US" sz="1800" dirty="0"/>
              <a:t>– How to configure each environment and what can be done to make this easier</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Environment vs. source control master copy</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9100" y="1456896"/>
            <a:ext cx="11340811" cy="3579127"/>
          </a:xfrm>
          <a:prstGeom prst="rect">
            <a:avLst/>
          </a:prstGeom>
        </p:spPr>
        <p:txBody>
          <a:bodyPr lIns="0" rIns="0">
            <a:noAutofit/>
          </a:bodyPr>
          <a:lstStyle/>
          <a:p>
            <a:r>
              <a:rPr lang="en-US" sz="2400" dirty="0">
                <a:latin typeface="+mn-lt"/>
                <a:cs typeface="Segoe UI" panose="020B0502040204020203" pitchFamily="34" charset="0"/>
              </a:rPr>
              <a:t>Environment centric</a:t>
            </a:r>
          </a:p>
          <a:p>
            <a:pPr marL="800100" lvl="2" indent="-457200"/>
            <a:r>
              <a:rPr lang="en-US" sz="2000" dirty="0">
                <a:latin typeface="+mn-lt"/>
                <a:cs typeface="Segoe UI" panose="020B0502040204020203" pitchFamily="34" charset="0"/>
              </a:rPr>
              <a:t>The dev environment is the master copy of all changes</a:t>
            </a:r>
          </a:p>
          <a:p>
            <a:pPr marL="800100" lvl="2" indent="-457200"/>
            <a:r>
              <a:rPr lang="en-US" sz="2000" dirty="0">
                <a:latin typeface="+mn-lt"/>
                <a:cs typeface="Segoe UI" panose="020B0502040204020203" pitchFamily="34" charset="0"/>
              </a:rPr>
              <a:t>Changes promote directly from dev -&gt; test-&gt;prod</a:t>
            </a:r>
          </a:p>
          <a:p>
            <a:r>
              <a:rPr lang="en-US" sz="2400" dirty="0">
                <a:latin typeface="+mn-lt"/>
                <a:cs typeface="Segoe UI" panose="020B0502040204020203" pitchFamily="34" charset="0"/>
              </a:rPr>
              <a:t>Source control centric  </a:t>
            </a:r>
          </a:p>
          <a:p>
            <a:pPr marL="800100" lvl="2" indent="-457200"/>
            <a:r>
              <a:rPr lang="en-US" sz="2000" dirty="0">
                <a:latin typeface="+mn-lt"/>
                <a:cs typeface="Segoe UI" panose="020B0502040204020203" pitchFamily="34" charset="0"/>
              </a:rPr>
              <a:t>Source control is the master</a:t>
            </a:r>
          </a:p>
          <a:p>
            <a:pPr marL="800100" lvl="2" indent="-457200"/>
            <a:r>
              <a:rPr lang="en-US" sz="2000" dirty="0">
                <a:latin typeface="+mn-lt"/>
                <a:cs typeface="Segoe UI" panose="020B0502040204020203" pitchFamily="34" charset="0"/>
              </a:rPr>
              <a:t>Dev is re-created from source control (this can be automated and repeatable)</a:t>
            </a:r>
          </a:p>
          <a:p>
            <a:pPr marL="800100" lvl="2" indent="-457200"/>
            <a:r>
              <a:rPr lang="en-US" sz="2000" dirty="0">
                <a:latin typeface="+mn-lt"/>
                <a:cs typeface="Segoe UI" panose="020B0502040204020203" pitchFamily="34" charset="0"/>
              </a:rPr>
              <a:t>Changes from dev are checked into source control</a:t>
            </a:r>
            <a:endParaRPr lang="en-US" sz="2000" dirty="0">
              <a:cs typeface="Segoe UI" panose="020B0502040204020203" pitchFamily="34" charset="0"/>
            </a:endParaRPr>
          </a:p>
          <a:p>
            <a:r>
              <a:rPr lang="en-US" sz="2400" dirty="0">
                <a:latin typeface="+mn-lt"/>
                <a:cs typeface="Segoe UI" panose="020B0502040204020203" pitchFamily="34" charset="0"/>
              </a:rPr>
              <a:t>Microsoft is encouraging and building tooling to support source control centric ALM</a:t>
            </a:r>
            <a:endParaRPr lang="en-US" sz="2000" dirty="0">
              <a:latin typeface="+mn-lt"/>
              <a:cs typeface="Segoe UI" panose="020B0502040204020203" pitchFamily="34" charset="0"/>
            </a:endParaRPr>
          </a:p>
        </p:txBody>
      </p:sp>
    </p:spTree>
    <p:extLst>
      <p:ext uri="{BB962C8B-B14F-4D97-AF65-F5344CB8AC3E}">
        <p14:creationId xmlns:p14="http://schemas.microsoft.com/office/powerpoint/2010/main" val="17684791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Solutions Overview</a:t>
            </a:r>
          </a:p>
        </p:txBody>
      </p:sp>
      <p:sp>
        <p:nvSpPr>
          <p:cNvPr id="3" name="Rectangle 2">
            <a:extLst>
              <a:ext uri="{FF2B5EF4-FFF2-40B4-BE49-F238E27FC236}">
                <a16:creationId xmlns:a16="http://schemas.microsoft.com/office/drawing/2014/main" id="{256D70DB-62B1-DCD7-CD5B-FE98D8470ED1}"/>
              </a:ext>
              <a:ext uri="{C183D7F6-B498-43B3-948B-1728B52AA6E4}">
                <adec:decorative xmlns:adec="http://schemas.microsoft.com/office/drawing/2017/decorative" val="1"/>
              </a:ext>
            </a:extLst>
          </p:cNvPr>
          <p:cNvSpPr/>
          <p:nvPr/>
        </p:nvSpPr>
        <p:spPr bwMode="auto">
          <a:xfrm>
            <a:off x="5145206" y="1216403"/>
            <a:ext cx="6800717"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6982011D-06D7-5560-6D6A-884BED54B8C6}"/>
              </a:ext>
            </a:extLst>
          </p:cNvPr>
          <p:cNvSpPr txBox="1"/>
          <p:nvPr/>
        </p:nvSpPr>
        <p:spPr>
          <a:xfrm>
            <a:off x="418643" y="1216405"/>
            <a:ext cx="4426312" cy="4154984"/>
          </a:xfrm>
          <a:prstGeom prst="rect">
            <a:avLst/>
          </a:prstGeom>
          <a:solidFill>
            <a:schemeClr val="bg2"/>
          </a:solidFill>
        </p:spPr>
        <p:txBody>
          <a:bodyPr wrap="square">
            <a:spAutoFit/>
          </a:bodyPr>
          <a:lstStyle/>
          <a:p>
            <a:pPr marL="342900" indent="-342900">
              <a:buFont typeface="Arial" panose="020B0604020202020204" pitchFamily="34" charset="0"/>
              <a:buChar char="•"/>
            </a:pPr>
            <a:r>
              <a:rPr lang="en-US" sz="2000" dirty="0"/>
              <a:t>Solutions are a container to track the changes you make to Dataverse, Power Apps and Power Automate flows</a:t>
            </a:r>
          </a:p>
          <a:p>
            <a:pPr marL="342900" indent="-342900">
              <a:buFont typeface="Arial" panose="020B0604020202020204" pitchFamily="34" charset="0"/>
              <a:buChar char="•"/>
            </a:pPr>
            <a:r>
              <a:rPr lang="en-US" sz="2000" dirty="0"/>
              <a:t>Solutions are how you transport and install changes to target environments</a:t>
            </a:r>
          </a:p>
          <a:p>
            <a:pPr marL="342900" indent="-342900">
              <a:buFont typeface="Arial" panose="020B0604020202020204" pitchFamily="34" charset="0"/>
              <a:buChar char="•"/>
            </a:pPr>
            <a:r>
              <a:rPr lang="en-US" sz="2000" dirty="0"/>
              <a:t>Microsoft Dynamics 365 apps are installed using solutions</a:t>
            </a:r>
          </a:p>
          <a:p>
            <a:pPr marL="342900" indent="-342900">
              <a:buFont typeface="Arial" panose="020B0604020202020204" pitchFamily="34" charset="0"/>
              <a:buChar char="•"/>
            </a:pPr>
            <a:r>
              <a:rPr lang="en-US" sz="2000" dirty="0"/>
              <a:t>3rd party apps provided by Independent Software Vendors (ISVs) also use solutions</a:t>
            </a:r>
          </a:p>
          <a:p>
            <a:pPr marL="342900" indent="-342900">
              <a:buFont typeface="Arial" panose="020B0604020202020204" pitchFamily="34" charset="0"/>
              <a:buChar char="•"/>
            </a:pPr>
            <a:endParaRPr lang="en-US" sz="2400" dirty="0"/>
          </a:p>
        </p:txBody>
      </p:sp>
      <p:graphicFrame>
        <p:nvGraphicFramePr>
          <p:cNvPr id="7" name="Diagram 6" descr="Diagram for Solutions Overview">
            <a:extLst>
              <a:ext uri="{FF2B5EF4-FFF2-40B4-BE49-F238E27FC236}">
                <a16:creationId xmlns:a16="http://schemas.microsoft.com/office/drawing/2014/main" id="{5482AA3C-5EDD-D967-DB43-BDB07E4DEFA0}"/>
              </a:ext>
            </a:extLst>
          </p:cNvPr>
          <p:cNvGraphicFramePr/>
          <p:nvPr>
            <p:extLst>
              <p:ext uri="{D42A27DB-BD31-4B8C-83A1-F6EECF244321}">
                <p14:modId xmlns:p14="http://schemas.microsoft.com/office/powerpoint/2010/main" val="4045836088"/>
              </p:ext>
            </p:extLst>
          </p:nvPr>
        </p:nvGraphicFramePr>
        <p:xfrm>
          <a:off x="6022700" y="2235895"/>
          <a:ext cx="5180513" cy="155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445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for Types of Solutions">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Types of Solutions</a:t>
            </a:r>
          </a:p>
        </p:txBody>
      </p:sp>
      <p:graphicFrame>
        <p:nvGraphicFramePr>
          <p:cNvPr id="3" name="Diagram 2" descr="Diagram for Types of Solutions">
            <a:extLst>
              <a:ext uri="{FF2B5EF4-FFF2-40B4-BE49-F238E27FC236}">
                <a16:creationId xmlns:a16="http://schemas.microsoft.com/office/drawing/2014/main" id="{EBACAB0C-1A6D-EB61-EB86-3EDDD3F3C16C}"/>
              </a:ext>
            </a:extLst>
          </p:cNvPr>
          <p:cNvGraphicFramePr/>
          <p:nvPr>
            <p:extLst>
              <p:ext uri="{D42A27DB-BD31-4B8C-83A1-F6EECF244321}">
                <p14:modId xmlns:p14="http://schemas.microsoft.com/office/powerpoint/2010/main" val="2423020600"/>
              </p:ext>
            </p:extLst>
          </p:nvPr>
        </p:nvGraphicFramePr>
        <p:xfrm>
          <a:off x="1476298" y="1342473"/>
          <a:ext cx="9553303" cy="392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136D1CAD-A9F4-915C-187F-6EB595F6BEE9}"/>
              </a:ext>
              <a:ext uri="{C183D7F6-B498-43B3-948B-1728B52AA6E4}">
                <adec:decorative xmlns:adec="http://schemas.microsoft.com/office/drawing/2017/decorative" val="1"/>
              </a:ext>
            </a:extLst>
          </p:cNvPr>
          <p:cNvSpPr/>
          <p:nvPr/>
        </p:nvSpPr>
        <p:spPr bwMode="auto">
          <a:xfrm>
            <a:off x="418644" y="1216403"/>
            <a:ext cx="11527280" cy="41549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852183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A785B1F-87EE-473C-82F7-825DDCFF8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a42b53-6da1-4d15-9850-173b2f8d2c8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dcmitype/"/>
    <ds:schemaRef ds:uri="http://schemas.microsoft.com/office/2006/metadata/properties"/>
    <ds:schemaRef ds:uri="http://purl.org/dc/elements/1.1/"/>
    <ds:schemaRef ds:uri="http://schemas.microsoft.com/office/infopath/2007/PartnerControls"/>
    <ds:schemaRef ds:uri="bfa42b53-6da1-4d15-9850-173b2f8d2c85"/>
    <ds:schemaRef ds:uri="http://schemas.microsoft.com/office/2006/documentManagement/types"/>
    <ds:schemaRef ds:uri="http://schemas.openxmlformats.org/package/2006/metadata/core-properties"/>
    <ds:schemaRef ds:uri="230e9df3-be65-4c73-a93b-d1236ebd677e"/>
    <ds:schemaRef ds:uri="http://schemas.microsoft.com/sharepoint/v3"/>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3189</TotalTime>
  <Words>3087</Words>
  <Application>Microsoft Office PowerPoint</Application>
  <PresentationFormat>Widescreen</PresentationFormat>
  <Paragraphs>395</Paragraphs>
  <Slides>36</Slides>
  <Notes>35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-apple-system</vt:lpstr>
      <vt:lpstr>Arial</vt:lpstr>
      <vt:lpstr>Calibri</vt:lpstr>
      <vt:lpstr>Consolas</vt:lpstr>
      <vt:lpstr>Segoe UI</vt:lpstr>
      <vt:lpstr>Segoe UI Light</vt:lpstr>
      <vt:lpstr>Segoe UI Semibold</vt:lpstr>
      <vt:lpstr>Wingdings</vt:lpstr>
      <vt:lpstr>Microsoft Power Platform Template</vt:lpstr>
      <vt:lpstr>Plan application lifecycle management</vt:lpstr>
      <vt:lpstr>Agenda</vt:lpstr>
      <vt:lpstr>Microsoft Learn module</vt:lpstr>
      <vt:lpstr>Microsoft Power Platform vision for ALM</vt:lpstr>
      <vt:lpstr>Solution Architect role in ALM</vt:lpstr>
      <vt:lpstr>Key Solution Architect ALM considerations </vt:lpstr>
      <vt:lpstr>Environment vs. source control master copy</vt:lpstr>
      <vt:lpstr>Solutions Overview</vt:lpstr>
      <vt:lpstr>Types of Solutions</vt:lpstr>
      <vt:lpstr>Solution Layering</vt:lpstr>
      <vt:lpstr>Solution Layering</vt:lpstr>
      <vt:lpstr>Defining the solution structure</vt:lpstr>
      <vt:lpstr>Deciding on one or more solutions</vt:lpstr>
      <vt:lpstr>Example of Horizontal Solution Splitting</vt:lpstr>
      <vt:lpstr>Example of Vertical Layering</vt:lpstr>
      <vt:lpstr>Example of Vertical Layering</vt:lpstr>
      <vt:lpstr>Handling developer code assets</vt:lpstr>
      <vt:lpstr>Non-solution/environment aware </vt:lpstr>
      <vt:lpstr>Handling configuration and reference data</vt:lpstr>
      <vt:lpstr>Environment Variables</vt:lpstr>
      <vt:lpstr>Environment Variables Example</vt:lpstr>
      <vt:lpstr>Updating Existing Managed Solutions – Import Options</vt:lpstr>
      <vt:lpstr>App Builder workflow</vt:lpstr>
      <vt:lpstr>Promoting to production</vt:lpstr>
      <vt:lpstr>Azure Dev Ops</vt:lpstr>
      <vt:lpstr>Using Azure Pipelines</vt:lpstr>
      <vt:lpstr>Alternatives to Azure DevOps</vt:lpstr>
      <vt:lpstr>Alternatives to Azure DevOps</vt:lpstr>
      <vt:lpstr>Deployment Checklist</vt:lpstr>
      <vt:lpstr>Group exercise: App composition and solution segmentation</vt:lpstr>
      <vt:lpstr>Check your knowledge</vt:lpstr>
      <vt:lpstr>Check your knowledge</vt:lpstr>
      <vt:lpstr>Check your knowledge</vt:lpstr>
      <vt:lpstr>Check your knowledge</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1022</cp:revision>
  <dcterms:created xsi:type="dcterms:W3CDTF">2020-04-30T00:33:59Z</dcterms:created>
  <dcterms:modified xsi:type="dcterms:W3CDTF">2023-03-15T16:52:39Z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y fmtid="{D5CDD505-2E9C-101B-9397-08002B2CF9AE}" pid="10" name="MediaServiceImageTags">
    <vt:lpwstr/>
  </property>
</Properties>
</file>