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2" r:id="rId4"/>
  </p:sldMasterIdLst>
  <p:notesMasterIdLst>
    <p:notesMasterId r:id="rId29"/>
  </p:notesMasterIdLst>
  <p:handoutMasterIdLst>
    <p:handoutMasterId r:id="rId30"/>
  </p:handoutMasterIdLst>
  <p:sldIdLst>
    <p:sldId id="1784" r:id="rId5"/>
    <p:sldId id="1785" r:id="rId6"/>
    <p:sldId id="1786" r:id="rId7"/>
    <p:sldId id="1795" r:id="rId8"/>
    <p:sldId id="1747" r:id="rId9"/>
    <p:sldId id="5873" r:id="rId10"/>
    <p:sldId id="1798" r:id="rId11"/>
    <p:sldId id="1799" r:id="rId12"/>
    <p:sldId id="5874" r:id="rId13"/>
    <p:sldId id="1801" r:id="rId14"/>
    <p:sldId id="1748" r:id="rId15"/>
    <p:sldId id="1749" r:id="rId16"/>
    <p:sldId id="1740" r:id="rId17"/>
    <p:sldId id="1750" r:id="rId18"/>
    <p:sldId id="1796" r:id="rId19"/>
    <p:sldId id="1790" r:id="rId20"/>
    <p:sldId id="1807" r:id="rId21"/>
    <p:sldId id="1802" r:id="rId22"/>
    <p:sldId id="1805" r:id="rId23"/>
    <p:sldId id="1806" r:id="rId24"/>
    <p:sldId id="1754" r:id="rId25"/>
    <p:sldId id="1791" r:id="rId26"/>
    <p:sldId id="1755" r:id="rId27"/>
    <p:sldId id="1793" r:id="rId28"/>
  </p:sldIdLst>
  <p:sldSz cx="12192000" cy="6858000"/>
  <p:notesSz cx="6858000" cy="21145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66FF"/>
    <a:srgbClr val="303030"/>
    <a:srgbClr val="0165FF"/>
    <a:srgbClr val="0A5CFF"/>
    <a:srgbClr val="243A5E"/>
    <a:srgbClr val="000000"/>
    <a:srgbClr val="0078D4"/>
    <a:srgbClr val="1A1A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18" autoAdjust="0"/>
    <p:restoredTop sz="75112" autoAdjust="0"/>
  </p:normalViewPr>
  <p:slideViewPr>
    <p:cSldViewPr snapToGrid="0">
      <p:cViewPr varScale="1">
        <p:scale>
          <a:sx n="62" d="100"/>
          <a:sy n="62" d="100"/>
        </p:scale>
        <p:origin x="1123" y="53"/>
      </p:cViewPr>
      <p:guideLst/>
    </p:cSldViewPr>
  </p:slideViewPr>
  <p:notesTextViewPr>
    <p:cViewPr>
      <p:scale>
        <a:sx n="1" d="1"/>
        <a:sy n="1" d="1"/>
      </p:scale>
      <p:origin x="0" y="0"/>
    </p:cViewPr>
  </p:notesTextViewPr>
  <p:notesViewPr>
    <p:cSldViewPr snapToGrid="0">
      <p:cViewPr>
        <p:scale>
          <a:sx n="100" d="100"/>
          <a:sy n="100" d="100"/>
        </p:scale>
        <p:origin x="1734" y="-26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 Diengdoh" userId="4e667e83-9d62-4727-9cfb-ee24b16ffb56" providerId="ADAL" clId="{458DBE35-E700-4E3E-8E5A-7563A13B854E}"/>
    <pc:docChg chg="undo custSel modSld">
      <pc:chgData name="Mili Diengdoh" userId="4e667e83-9d62-4727-9cfb-ee24b16ffb56" providerId="ADAL" clId="{458DBE35-E700-4E3E-8E5A-7563A13B854E}" dt="2020-07-16T06:43:01.562" v="414" actId="14100"/>
      <pc:docMkLst>
        <pc:docMk/>
      </pc:docMkLst>
      <pc:sldChg chg="addSp delSp modSp mod">
        <pc:chgData name="Mili Diengdoh" userId="4e667e83-9d62-4727-9cfb-ee24b16ffb56" providerId="ADAL" clId="{458DBE35-E700-4E3E-8E5A-7563A13B854E}" dt="2020-07-16T06:37:53.397" v="369" actId="27309"/>
        <pc:sldMkLst>
          <pc:docMk/>
          <pc:sldMk cId="3440500550" sldId="1753"/>
        </pc:sldMkLst>
        <pc:graphicFrameChg chg="add del modGraphic">
          <ac:chgData name="Mili Diengdoh" userId="4e667e83-9d62-4727-9cfb-ee24b16ffb56" providerId="ADAL" clId="{458DBE35-E700-4E3E-8E5A-7563A13B854E}" dt="2020-07-16T06:37:53.397" v="369" actId="27309"/>
          <ac:graphicFrameMkLst>
            <pc:docMk/>
            <pc:sldMk cId="3440500550" sldId="1753"/>
            <ac:graphicFrameMk id="4" creationId="{2C3C3C60-7160-4B56-8C5B-72042ABD3FC8}"/>
          </ac:graphicFrameMkLst>
        </pc:graphicFrameChg>
      </pc:sldChg>
      <pc:sldChg chg="modSp mod chgLayout">
        <pc:chgData name="Mili Diengdoh" userId="4e667e83-9d62-4727-9cfb-ee24b16ffb56" providerId="ADAL" clId="{458DBE35-E700-4E3E-8E5A-7563A13B854E}" dt="2020-07-16T06:21:21.277" v="77" actId="700"/>
        <pc:sldMkLst>
          <pc:docMk/>
          <pc:sldMk cId="4279117364" sldId="1754"/>
        </pc:sldMkLst>
        <pc:spChg chg="mod ord">
          <ac:chgData name="Mili Diengdoh" userId="4e667e83-9d62-4727-9cfb-ee24b16ffb56" providerId="ADAL" clId="{458DBE35-E700-4E3E-8E5A-7563A13B854E}" dt="2020-07-16T06:21:21.277" v="77" actId="700"/>
          <ac:spMkLst>
            <pc:docMk/>
            <pc:sldMk cId="4279117364" sldId="1754"/>
            <ac:spMk id="2" creationId="{DC2E77E5-7422-4599-9519-0FAEB611DF5E}"/>
          </ac:spMkLst>
        </pc:spChg>
      </pc:sldChg>
      <pc:sldChg chg="addSp delSp modSp mod modClrScheme chgLayout">
        <pc:chgData name="Mili Diengdoh" userId="4e667e83-9d62-4727-9cfb-ee24b16ffb56" providerId="ADAL" clId="{458DBE35-E700-4E3E-8E5A-7563A13B854E}" dt="2020-07-16T06:40:48.141" v="407" actId="20577"/>
        <pc:sldMkLst>
          <pc:docMk/>
          <pc:sldMk cId="3539783054" sldId="1797"/>
        </pc:sldMkLst>
        <pc:spChg chg="add del mod">
          <ac:chgData name="Mili Diengdoh" userId="4e667e83-9d62-4727-9cfb-ee24b16ffb56" providerId="ADAL" clId="{458DBE35-E700-4E3E-8E5A-7563A13B854E}" dt="2020-07-16T06:17:35.800" v="1"/>
          <ac:spMkLst>
            <pc:docMk/>
            <pc:sldMk cId="3539783054" sldId="1797"/>
            <ac:spMk id="2" creationId="{2AC50EE7-2DFF-4530-B0E1-6608DA910F52}"/>
          </ac:spMkLst>
        </pc:spChg>
        <pc:spChg chg="mod ord">
          <ac:chgData name="Mili Diengdoh" userId="4e667e83-9d62-4727-9cfb-ee24b16ffb56" providerId="ADAL" clId="{458DBE35-E700-4E3E-8E5A-7563A13B854E}" dt="2020-07-16T06:17:35.800" v="1"/>
          <ac:spMkLst>
            <pc:docMk/>
            <pc:sldMk cId="3539783054" sldId="1797"/>
            <ac:spMk id="5" creationId="{469C4238-4207-4BE5-8AC8-D1BBB0DD7F4B}"/>
          </ac:spMkLst>
        </pc:spChg>
        <pc:spChg chg="add mod topLvl">
          <ac:chgData name="Mili Diengdoh" userId="4e667e83-9d62-4727-9cfb-ee24b16ffb56" providerId="ADAL" clId="{458DBE35-E700-4E3E-8E5A-7563A13B854E}" dt="2020-07-16T06:19:46.809" v="48" actId="6549"/>
          <ac:spMkLst>
            <pc:docMk/>
            <pc:sldMk cId="3539783054" sldId="1797"/>
            <ac:spMk id="7" creationId="{7EAA65D6-FA53-41C2-B66C-1A17D2DEDCC9}"/>
          </ac:spMkLst>
        </pc:spChg>
        <pc:spChg chg="add mod topLvl">
          <ac:chgData name="Mili Diengdoh" userId="4e667e83-9d62-4727-9cfb-ee24b16ffb56" providerId="ADAL" clId="{458DBE35-E700-4E3E-8E5A-7563A13B854E}" dt="2020-07-16T06:19:45.151" v="47" actId="20577"/>
          <ac:spMkLst>
            <pc:docMk/>
            <pc:sldMk cId="3539783054" sldId="1797"/>
            <ac:spMk id="9" creationId="{D437DF90-AC7F-4E39-9225-98B34D8D6C96}"/>
          </ac:spMkLst>
        </pc:spChg>
        <pc:spChg chg="add mod topLvl">
          <ac:chgData name="Mili Diengdoh" userId="4e667e83-9d62-4727-9cfb-ee24b16ffb56" providerId="ADAL" clId="{458DBE35-E700-4E3E-8E5A-7563A13B854E}" dt="2020-07-16T06:19:19.756" v="45" actId="1076"/>
          <ac:spMkLst>
            <pc:docMk/>
            <pc:sldMk cId="3539783054" sldId="1797"/>
            <ac:spMk id="11" creationId="{A8B79673-4823-43AD-8B33-2AABD0D7545D}"/>
          </ac:spMkLst>
        </pc:spChg>
        <pc:spChg chg="add mod topLvl">
          <ac:chgData name="Mili Diengdoh" userId="4e667e83-9d62-4727-9cfb-ee24b16ffb56" providerId="ADAL" clId="{458DBE35-E700-4E3E-8E5A-7563A13B854E}" dt="2020-07-16T06:40:48.141" v="407" actId="20577"/>
          <ac:spMkLst>
            <pc:docMk/>
            <pc:sldMk cId="3539783054" sldId="1797"/>
            <ac:spMk id="12" creationId="{4EF2CDEF-228C-4269-ACFD-A73492DBCB70}"/>
          </ac:spMkLst>
        </pc:spChg>
        <pc:grpChg chg="add del mod">
          <ac:chgData name="Mili Diengdoh" userId="4e667e83-9d62-4727-9cfb-ee24b16ffb56" providerId="ADAL" clId="{458DBE35-E700-4E3E-8E5A-7563A13B854E}" dt="2020-07-16T06:18:27.286" v="12" actId="165"/>
          <ac:grpSpMkLst>
            <pc:docMk/>
            <pc:sldMk cId="3539783054" sldId="1797"/>
            <ac:grpSpMk id="13" creationId="{F168B40B-1D1B-4AA6-98E8-684E4E4CACEA}"/>
          </ac:grpSpMkLst>
        </pc:grpChg>
        <pc:picChg chg="add del">
          <ac:chgData name="Mili Diengdoh" userId="4e667e83-9d62-4727-9cfb-ee24b16ffb56" providerId="ADAL" clId="{458DBE35-E700-4E3E-8E5A-7563A13B854E}" dt="2020-07-16T06:20:26.631" v="59" actId="478"/>
          <ac:picMkLst>
            <pc:docMk/>
            <pc:sldMk cId="3539783054" sldId="1797"/>
            <ac:picMk id="3" creationId="{7394F4DE-12C1-4111-B48A-F1E5C0270165}"/>
          </ac:picMkLst>
        </pc:picChg>
        <pc:picChg chg="add del">
          <ac:chgData name="Mili Diengdoh" userId="4e667e83-9d62-4727-9cfb-ee24b16ffb56" providerId="ADAL" clId="{458DBE35-E700-4E3E-8E5A-7563A13B854E}" dt="2020-07-16T06:20:43.648" v="64" actId="478"/>
          <ac:picMkLst>
            <pc:docMk/>
            <pc:sldMk cId="3539783054" sldId="1797"/>
            <ac:picMk id="15" creationId="{1BD7B425-DFA0-4B5A-94F9-D186E0E0C4D7}"/>
          </ac:picMkLst>
        </pc:picChg>
        <pc:picChg chg="add">
          <ac:chgData name="Mili Diengdoh" userId="4e667e83-9d62-4727-9cfb-ee24b16ffb56" providerId="ADAL" clId="{458DBE35-E700-4E3E-8E5A-7563A13B854E}" dt="2020-07-16T06:20:44.274" v="65" actId="22"/>
          <ac:picMkLst>
            <pc:docMk/>
            <pc:sldMk cId="3539783054" sldId="1797"/>
            <ac:picMk id="17" creationId="{CC6A91BD-76A1-4F65-A5B2-2914E44DA7DC}"/>
          </ac:picMkLst>
        </pc:picChg>
      </pc:sldChg>
      <pc:sldChg chg="addSp delSp modSp mod modClrScheme chgLayout">
        <pc:chgData name="Mili Diengdoh" userId="4e667e83-9d62-4727-9cfb-ee24b16ffb56" providerId="ADAL" clId="{458DBE35-E700-4E3E-8E5A-7563A13B854E}" dt="2020-07-16T06:30:21.796" v="209" actId="207"/>
        <pc:sldMkLst>
          <pc:docMk/>
          <pc:sldMk cId="959224849" sldId="1798"/>
        </pc:sldMkLst>
        <pc:spChg chg="mod ord">
          <ac:chgData name="Mili Diengdoh" userId="4e667e83-9d62-4727-9cfb-ee24b16ffb56" providerId="ADAL" clId="{458DBE35-E700-4E3E-8E5A-7563A13B854E}" dt="2020-07-16T06:22:33.266" v="88" actId="20577"/>
          <ac:spMkLst>
            <pc:docMk/>
            <pc:sldMk cId="959224849" sldId="1798"/>
            <ac:spMk id="2" creationId="{8D424490-C118-4BF5-83F4-A3CAEE6BBA21}"/>
          </ac:spMkLst>
        </pc:spChg>
        <pc:spChg chg="del mod ord">
          <ac:chgData name="Mili Diengdoh" userId="4e667e83-9d62-4727-9cfb-ee24b16ffb56" providerId="ADAL" clId="{458DBE35-E700-4E3E-8E5A-7563A13B854E}" dt="2020-07-16T06:20:11.626" v="53" actId="478"/>
          <ac:spMkLst>
            <pc:docMk/>
            <pc:sldMk cId="959224849" sldId="1798"/>
            <ac:spMk id="3" creationId="{E1518F58-4188-4EED-B3D5-8AE3A1114467}"/>
          </ac:spMkLst>
        </pc:spChg>
        <pc:spChg chg="add del mod">
          <ac:chgData name="Mili Diengdoh" userId="4e667e83-9d62-4727-9cfb-ee24b16ffb56" providerId="ADAL" clId="{458DBE35-E700-4E3E-8E5A-7563A13B854E}" dt="2020-07-16T06:20:08.224" v="52"/>
          <ac:spMkLst>
            <pc:docMk/>
            <pc:sldMk cId="959224849" sldId="1798"/>
            <ac:spMk id="5" creationId="{30A75546-DB62-4969-940B-D0BBF837750D}"/>
          </ac:spMkLst>
        </pc:spChg>
        <pc:spChg chg="add mod topLvl">
          <ac:chgData name="Mili Diengdoh" userId="4e667e83-9d62-4727-9cfb-ee24b16ffb56" providerId="ADAL" clId="{458DBE35-E700-4E3E-8E5A-7563A13B854E}" dt="2020-07-16T06:30:21.796" v="209" actId="207"/>
          <ac:spMkLst>
            <pc:docMk/>
            <pc:sldMk cId="959224849" sldId="1798"/>
            <ac:spMk id="14" creationId="{13943219-0E68-42D8-8DDE-B1669653927F}"/>
          </ac:spMkLst>
        </pc:spChg>
        <pc:spChg chg="add del mod topLvl">
          <ac:chgData name="Mili Diengdoh" userId="4e667e83-9d62-4727-9cfb-ee24b16ffb56" providerId="ADAL" clId="{458DBE35-E700-4E3E-8E5A-7563A13B854E}" dt="2020-07-16T06:25:05.277" v="112" actId="478"/>
          <ac:spMkLst>
            <pc:docMk/>
            <pc:sldMk cId="959224849" sldId="1798"/>
            <ac:spMk id="16" creationId="{C75FDF11-1625-402D-B944-BDD238B3121B}"/>
          </ac:spMkLst>
        </pc:spChg>
        <pc:spChg chg="add del mod topLvl">
          <ac:chgData name="Mili Diengdoh" userId="4e667e83-9d62-4727-9cfb-ee24b16ffb56" providerId="ADAL" clId="{458DBE35-E700-4E3E-8E5A-7563A13B854E}" dt="2020-07-16T06:25:05.277" v="112" actId="478"/>
          <ac:spMkLst>
            <pc:docMk/>
            <pc:sldMk cId="959224849" sldId="1798"/>
            <ac:spMk id="18" creationId="{A4B74585-E499-46A1-964A-1242F15AACCC}"/>
          </ac:spMkLst>
        </pc:spChg>
        <pc:grpChg chg="add del mod">
          <ac:chgData name="Mili Diengdoh" userId="4e667e83-9d62-4727-9cfb-ee24b16ffb56" providerId="ADAL" clId="{458DBE35-E700-4E3E-8E5A-7563A13B854E}" dt="2020-07-16T06:24:54.604" v="111" actId="165"/>
          <ac:grpSpMkLst>
            <pc:docMk/>
            <pc:sldMk cId="959224849" sldId="1798"/>
            <ac:grpSpMk id="19" creationId="{D867B1F6-4F76-4DD1-98F4-7CA245B2FF4C}"/>
          </ac:grpSpMkLst>
        </pc:grpChg>
        <pc:picChg chg="del">
          <ac:chgData name="Mili Diengdoh" userId="4e667e83-9d62-4727-9cfb-ee24b16ffb56" providerId="ADAL" clId="{458DBE35-E700-4E3E-8E5A-7563A13B854E}" dt="2020-07-16T06:20:37.775" v="61" actId="478"/>
          <ac:picMkLst>
            <pc:docMk/>
            <pc:sldMk cId="959224849" sldId="1798"/>
            <ac:picMk id="4" creationId="{8B34614A-3C79-4F94-96EB-17A36D7383D1}"/>
          </ac:picMkLst>
        </pc:picChg>
        <pc:picChg chg="del">
          <ac:chgData name="Mili Diengdoh" userId="4e667e83-9d62-4727-9cfb-ee24b16ffb56" providerId="ADAL" clId="{458DBE35-E700-4E3E-8E5A-7563A13B854E}" dt="2020-07-16T06:20:11.626" v="53" actId="478"/>
          <ac:picMkLst>
            <pc:docMk/>
            <pc:sldMk cId="959224849" sldId="1798"/>
            <ac:picMk id="6" creationId="{1356D293-4631-4FC7-AF8F-D127DF6847DF}"/>
          </ac:picMkLst>
        </pc:picChg>
        <pc:picChg chg="add mod">
          <ac:chgData name="Mili Diengdoh" userId="4e667e83-9d62-4727-9cfb-ee24b16ffb56" providerId="ADAL" clId="{458DBE35-E700-4E3E-8E5A-7563A13B854E}" dt="2020-07-16T06:20:40.971" v="63" actId="1076"/>
          <ac:picMkLst>
            <pc:docMk/>
            <pc:sldMk cId="959224849" sldId="1798"/>
            <ac:picMk id="8" creationId="{DD5AD60B-F8B9-4874-A676-B76EC8F7E558}"/>
          </ac:picMkLst>
        </pc:picChg>
        <pc:picChg chg="add mod modCrop">
          <ac:chgData name="Mili Diengdoh" userId="4e667e83-9d62-4727-9cfb-ee24b16ffb56" providerId="ADAL" clId="{458DBE35-E700-4E3E-8E5A-7563A13B854E}" dt="2020-07-16T06:26:01.738" v="133" actId="962"/>
          <ac:picMkLst>
            <pc:docMk/>
            <pc:sldMk cId="959224849" sldId="1798"/>
            <ac:picMk id="10" creationId="{90816205-6F1A-43E0-8592-A80BD6BA3B06}"/>
          </ac:picMkLst>
        </pc:picChg>
        <pc:picChg chg="add del mod">
          <ac:chgData name="Mili Diengdoh" userId="4e667e83-9d62-4727-9cfb-ee24b16ffb56" providerId="ADAL" clId="{458DBE35-E700-4E3E-8E5A-7563A13B854E}" dt="2020-07-16T06:24:32.277" v="106" actId="478"/>
          <ac:picMkLst>
            <pc:docMk/>
            <pc:sldMk cId="959224849" sldId="1798"/>
            <ac:picMk id="12" creationId="{C61D68EE-9171-4164-A289-DF193E15EAE9}"/>
          </ac:picMkLst>
        </pc:picChg>
      </pc:sldChg>
      <pc:sldChg chg="addSp delSp modSp mod modClrScheme chgLayout">
        <pc:chgData name="Mili Diengdoh" userId="4e667e83-9d62-4727-9cfb-ee24b16ffb56" providerId="ADAL" clId="{458DBE35-E700-4E3E-8E5A-7563A13B854E}" dt="2020-07-16T06:27:42.233" v="161" actId="20577"/>
        <pc:sldMkLst>
          <pc:docMk/>
          <pc:sldMk cId="1627804331" sldId="1799"/>
        </pc:sldMkLst>
        <pc:spChg chg="mod ord">
          <ac:chgData name="Mili Diengdoh" userId="4e667e83-9d62-4727-9cfb-ee24b16ffb56" providerId="ADAL" clId="{458DBE35-E700-4E3E-8E5A-7563A13B854E}" dt="2020-07-16T06:20:23.600" v="58" actId="20577"/>
          <ac:spMkLst>
            <pc:docMk/>
            <pc:sldMk cId="1627804331" sldId="1799"/>
            <ac:spMk id="2" creationId="{8D424490-C118-4BF5-83F4-A3CAEE6BBA21}"/>
          </ac:spMkLst>
        </pc:spChg>
        <pc:spChg chg="del mod ord">
          <ac:chgData name="Mili Diengdoh" userId="4e667e83-9d62-4727-9cfb-ee24b16ffb56" providerId="ADAL" clId="{458DBE35-E700-4E3E-8E5A-7563A13B854E}" dt="2020-07-16T06:20:14.307" v="54" actId="478"/>
          <ac:spMkLst>
            <pc:docMk/>
            <pc:sldMk cId="1627804331" sldId="1799"/>
            <ac:spMk id="3" creationId="{E1518F58-4188-4EED-B3D5-8AE3A1114467}"/>
          </ac:spMkLst>
        </pc:spChg>
        <pc:spChg chg="add del mod">
          <ac:chgData name="Mili Diengdoh" userId="4e667e83-9d62-4727-9cfb-ee24b16ffb56" providerId="ADAL" clId="{458DBE35-E700-4E3E-8E5A-7563A13B854E}" dt="2020-07-16T06:20:08.224" v="52"/>
          <ac:spMkLst>
            <pc:docMk/>
            <pc:sldMk cId="1627804331" sldId="1799"/>
            <ac:spMk id="5" creationId="{15EA66DC-B591-467F-AB53-AAEE4647258F}"/>
          </ac:spMkLst>
        </pc:spChg>
        <pc:spChg chg="add mod">
          <ac:chgData name="Mili Diengdoh" userId="4e667e83-9d62-4727-9cfb-ee24b16ffb56" providerId="ADAL" clId="{458DBE35-E700-4E3E-8E5A-7563A13B854E}" dt="2020-07-16T06:27:42.233" v="161" actId="20577"/>
          <ac:spMkLst>
            <pc:docMk/>
            <pc:sldMk cId="1627804331" sldId="1799"/>
            <ac:spMk id="12" creationId="{C3527EE5-6EFD-4BE0-A504-D478F83C1B4B}"/>
          </ac:spMkLst>
        </pc:spChg>
        <pc:spChg chg="add del mod">
          <ac:chgData name="Mili Diengdoh" userId="4e667e83-9d62-4727-9cfb-ee24b16ffb56" providerId="ADAL" clId="{458DBE35-E700-4E3E-8E5A-7563A13B854E}" dt="2020-07-16T06:26:59.974" v="145" actId="478"/>
          <ac:spMkLst>
            <pc:docMk/>
            <pc:sldMk cId="1627804331" sldId="1799"/>
            <ac:spMk id="14" creationId="{9A09BC28-661D-435B-B593-3F25069522DA}"/>
          </ac:spMkLst>
        </pc:spChg>
        <pc:picChg chg="del">
          <ac:chgData name="Mili Diengdoh" userId="4e667e83-9d62-4727-9cfb-ee24b16ffb56" providerId="ADAL" clId="{458DBE35-E700-4E3E-8E5A-7563A13B854E}" dt="2020-07-16T06:20:46.664" v="66" actId="478"/>
          <ac:picMkLst>
            <pc:docMk/>
            <pc:sldMk cId="1627804331" sldId="1799"/>
            <ac:picMk id="4" creationId="{8B34614A-3C79-4F94-96EB-17A36D7383D1}"/>
          </ac:picMkLst>
        </pc:picChg>
        <pc:picChg chg="add">
          <ac:chgData name="Mili Diengdoh" userId="4e667e83-9d62-4727-9cfb-ee24b16ffb56" providerId="ADAL" clId="{458DBE35-E700-4E3E-8E5A-7563A13B854E}" dt="2020-07-16T06:20:47.413" v="67" actId="22"/>
          <ac:picMkLst>
            <pc:docMk/>
            <pc:sldMk cId="1627804331" sldId="1799"/>
            <ac:picMk id="6" creationId="{DB56C557-321F-4016-89E0-20A6F6C51CDD}"/>
          </ac:picMkLst>
        </pc:picChg>
        <pc:picChg chg="del">
          <ac:chgData name="Mili Diengdoh" userId="4e667e83-9d62-4727-9cfb-ee24b16ffb56" providerId="ADAL" clId="{458DBE35-E700-4E3E-8E5A-7563A13B854E}" dt="2020-07-16T06:20:14.307" v="54" actId="478"/>
          <ac:picMkLst>
            <pc:docMk/>
            <pc:sldMk cId="1627804331" sldId="1799"/>
            <ac:picMk id="7" creationId="{D7A621BE-23CF-4B89-874C-69A96700247E}"/>
          </ac:picMkLst>
        </pc:picChg>
        <pc:picChg chg="add mod modCrop">
          <ac:chgData name="Mili Diengdoh" userId="4e667e83-9d62-4727-9cfb-ee24b16ffb56" providerId="ADAL" clId="{458DBE35-E700-4E3E-8E5A-7563A13B854E}" dt="2020-07-16T06:27:30.933" v="157" actId="554"/>
          <ac:picMkLst>
            <pc:docMk/>
            <pc:sldMk cId="1627804331" sldId="1799"/>
            <ac:picMk id="10" creationId="{C31B08E9-40F4-413C-B7D6-A4B20467BA3D}"/>
          </ac:picMkLst>
        </pc:picChg>
      </pc:sldChg>
      <pc:sldChg chg="addSp delSp modSp mod modClrScheme chgLayout">
        <pc:chgData name="Mili Diengdoh" userId="4e667e83-9d62-4727-9cfb-ee24b16ffb56" providerId="ADAL" clId="{458DBE35-E700-4E3E-8E5A-7563A13B854E}" dt="2020-07-16T06:43:01.562" v="414" actId="14100"/>
        <pc:sldMkLst>
          <pc:docMk/>
          <pc:sldMk cId="1878505317" sldId="1800"/>
        </pc:sldMkLst>
        <pc:spChg chg="mod ord">
          <ac:chgData name="Mili Diengdoh" userId="4e667e83-9d62-4727-9cfb-ee24b16ffb56" providerId="ADAL" clId="{458DBE35-E700-4E3E-8E5A-7563A13B854E}" dt="2020-07-16T06:20:55.082" v="69" actId="14100"/>
          <ac:spMkLst>
            <pc:docMk/>
            <pc:sldMk cId="1878505317" sldId="1800"/>
            <ac:spMk id="2" creationId="{ED32A345-C16C-42CC-898F-D26A4770664D}"/>
          </ac:spMkLst>
        </pc:spChg>
        <pc:spChg chg="del mod ord">
          <ac:chgData name="Mili Diengdoh" userId="4e667e83-9d62-4727-9cfb-ee24b16ffb56" providerId="ADAL" clId="{458DBE35-E700-4E3E-8E5A-7563A13B854E}" dt="2020-07-16T06:20:51.994" v="68" actId="478"/>
          <ac:spMkLst>
            <pc:docMk/>
            <pc:sldMk cId="1878505317" sldId="1800"/>
            <ac:spMk id="3" creationId="{8DECA418-0B8A-4155-B462-26AAC3969DE5}"/>
          </ac:spMkLst>
        </pc:spChg>
        <pc:spChg chg="add del mod">
          <ac:chgData name="Mili Diengdoh" userId="4e667e83-9d62-4727-9cfb-ee24b16ffb56" providerId="ADAL" clId="{458DBE35-E700-4E3E-8E5A-7563A13B854E}" dt="2020-07-16T06:20:08.224" v="52"/>
          <ac:spMkLst>
            <pc:docMk/>
            <pc:sldMk cId="1878505317" sldId="1800"/>
            <ac:spMk id="6" creationId="{CEFB2C4F-56F0-4933-B7F7-BFF8CC9E455C}"/>
          </ac:spMkLst>
        </pc:spChg>
        <pc:spChg chg="add mod">
          <ac:chgData name="Mili Diengdoh" userId="4e667e83-9d62-4727-9cfb-ee24b16ffb56" providerId="ADAL" clId="{458DBE35-E700-4E3E-8E5A-7563A13B854E}" dt="2020-07-16T06:43:01.562" v="414" actId="14100"/>
          <ac:spMkLst>
            <pc:docMk/>
            <pc:sldMk cId="1878505317" sldId="1800"/>
            <ac:spMk id="10" creationId="{EF81DF51-F097-45CE-9DA4-1AB35F5F0430}"/>
          </ac:spMkLst>
        </pc:spChg>
        <pc:picChg chg="del">
          <ac:chgData name="Mili Diengdoh" userId="4e667e83-9d62-4727-9cfb-ee24b16ffb56" providerId="ADAL" clId="{458DBE35-E700-4E3E-8E5A-7563A13B854E}" dt="2020-07-16T06:20:51.994" v="68" actId="478"/>
          <ac:picMkLst>
            <pc:docMk/>
            <pc:sldMk cId="1878505317" sldId="1800"/>
            <ac:picMk id="4" creationId="{BF922C1E-DD4B-48F6-890A-C2BD333E36D3}"/>
          </ac:picMkLst>
        </pc:picChg>
        <pc:picChg chg="del">
          <ac:chgData name="Mili Diengdoh" userId="4e667e83-9d62-4727-9cfb-ee24b16ffb56" providerId="ADAL" clId="{458DBE35-E700-4E3E-8E5A-7563A13B854E}" dt="2020-07-16T06:20:51.994" v="68" actId="478"/>
          <ac:picMkLst>
            <pc:docMk/>
            <pc:sldMk cId="1878505317" sldId="1800"/>
            <ac:picMk id="5" creationId="{F497ED41-E3ED-43D5-A6A3-64CD68084FF9}"/>
          </ac:picMkLst>
        </pc:picChg>
        <pc:picChg chg="add">
          <ac:chgData name="Mili Diengdoh" userId="4e667e83-9d62-4727-9cfb-ee24b16ffb56" providerId="ADAL" clId="{458DBE35-E700-4E3E-8E5A-7563A13B854E}" dt="2020-07-16T06:20:55.867" v="70" actId="22"/>
          <ac:picMkLst>
            <pc:docMk/>
            <pc:sldMk cId="1878505317" sldId="1800"/>
            <ac:picMk id="8" creationId="{DEDD5BC8-07B1-47CE-9822-A105A349FB48}"/>
          </ac:picMkLst>
        </pc:picChg>
        <pc:picChg chg="add del mod">
          <ac:chgData name="Mili Diengdoh" userId="4e667e83-9d62-4727-9cfb-ee24b16ffb56" providerId="ADAL" clId="{458DBE35-E700-4E3E-8E5A-7563A13B854E}" dt="2020-07-16T06:28:48.447" v="175" actId="21"/>
          <ac:picMkLst>
            <pc:docMk/>
            <pc:sldMk cId="1878505317" sldId="1800"/>
            <ac:picMk id="12" creationId="{422ACFC7-B936-443A-9BD0-E273C0514505}"/>
          </ac:picMkLst>
        </pc:picChg>
        <pc:picChg chg="add mod modCrop">
          <ac:chgData name="Mili Diengdoh" userId="4e667e83-9d62-4727-9cfb-ee24b16ffb56" providerId="ADAL" clId="{458DBE35-E700-4E3E-8E5A-7563A13B854E}" dt="2020-07-16T06:42:58.137" v="413" actId="1076"/>
          <ac:picMkLst>
            <pc:docMk/>
            <pc:sldMk cId="1878505317" sldId="1800"/>
            <ac:picMk id="14" creationId="{38988C35-2374-4886-9B43-D62A742546C0}"/>
          </ac:picMkLst>
        </pc:picChg>
      </pc:sldChg>
      <pc:sldChg chg="addSp delSp modSp mod modClrScheme chgLayout">
        <pc:chgData name="Mili Diengdoh" userId="4e667e83-9d62-4727-9cfb-ee24b16ffb56" providerId="ADAL" clId="{458DBE35-E700-4E3E-8E5A-7563A13B854E}" dt="2020-07-16T06:33:23.188" v="266" actId="20577"/>
        <pc:sldMkLst>
          <pc:docMk/>
          <pc:sldMk cId="968927260" sldId="1801"/>
        </pc:sldMkLst>
        <pc:spChg chg="mod ord">
          <ac:chgData name="Mili Diengdoh" userId="4e667e83-9d62-4727-9cfb-ee24b16ffb56" providerId="ADAL" clId="{458DBE35-E700-4E3E-8E5A-7563A13B854E}" dt="2020-07-16T06:21:02.267" v="72" actId="14100"/>
          <ac:spMkLst>
            <pc:docMk/>
            <pc:sldMk cId="968927260" sldId="1801"/>
            <ac:spMk id="2" creationId="{3A29429D-BEEC-486A-BA36-5E6062848581}"/>
          </ac:spMkLst>
        </pc:spChg>
        <pc:spChg chg="del mod ord">
          <ac:chgData name="Mili Diengdoh" userId="4e667e83-9d62-4727-9cfb-ee24b16ffb56" providerId="ADAL" clId="{458DBE35-E700-4E3E-8E5A-7563A13B854E}" dt="2020-07-16T06:20:59.975" v="71" actId="478"/>
          <ac:spMkLst>
            <pc:docMk/>
            <pc:sldMk cId="968927260" sldId="1801"/>
            <ac:spMk id="3" creationId="{EEA96149-BECD-4A55-87D5-1D0E50494B60}"/>
          </ac:spMkLst>
        </pc:spChg>
        <pc:spChg chg="add del mod">
          <ac:chgData name="Mili Diengdoh" userId="4e667e83-9d62-4727-9cfb-ee24b16ffb56" providerId="ADAL" clId="{458DBE35-E700-4E3E-8E5A-7563A13B854E}" dt="2020-07-16T06:20:08.224" v="52"/>
          <ac:spMkLst>
            <pc:docMk/>
            <pc:sldMk cId="968927260" sldId="1801"/>
            <ac:spMk id="5" creationId="{E8FB287F-2871-476C-978B-9499D738CFF2}"/>
          </ac:spMkLst>
        </pc:spChg>
        <pc:spChg chg="add mod">
          <ac:chgData name="Mili Diengdoh" userId="4e667e83-9d62-4727-9cfb-ee24b16ffb56" providerId="ADAL" clId="{458DBE35-E700-4E3E-8E5A-7563A13B854E}" dt="2020-07-16T06:33:06.114" v="262" actId="1076"/>
          <ac:spMkLst>
            <pc:docMk/>
            <pc:sldMk cId="968927260" sldId="1801"/>
            <ac:spMk id="9" creationId="{87D42B80-9EB8-435E-97D6-2A68FF86DCB4}"/>
          </ac:spMkLst>
        </pc:spChg>
        <pc:spChg chg="add mod">
          <ac:chgData name="Mili Diengdoh" userId="4e667e83-9d62-4727-9cfb-ee24b16ffb56" providerId="ADAL" clId="{458DBE35-E700-4E3E-8E5A-7563A13B854E}" dt="2020-07-16T06:33:06.114" v="262" actId="1076"/>
          <ac:spMkLst>
            <pc:docMk/>
            <pc:sldMk cId="968927260" sldId="1801"/>
            <ac:spMk id="11" creationId="{32288B59-0081-4417-BE0D-1FAA1428F35F}"/>
          </ac:spMkLst>
        </pc:spChg>
        <pc:spChg chg="add mod">
          <ac:chgData name="Mili Diengdoh" userId="4e667e83-9d62-4727-9cfb-ee24b16ffb56" providerId="ADAL" clId="{458DBE35-E700-4E3E-8E5A-7563A13B854E}" dt="2020-07-16T06:33:06.114" v="262" actId="1076"/>
          <ac:spMkLst>
            <pc:docMk/>
            <pc:sldMk cId="968927260" sldId="1801"/>
            <ac:spMk id="13" creationId="{5A62B99F-25F8-4E2F-A0DC-13B9E2B37597}"/>
          </ac:spMkLst>
        </pc:spChg>
        <pc:spChg chg="add mod">
          <ac:chgData name="Mili Diengdoh" userId="4e667e83-9d62-4727-9cfb-ee24b16ffb56" providerId="ADAL" clId="{458DBE35-E700-4E3E-8E5A-7563A13B854E}" dt="2020-07-16T06:33:23.188" v="266" actId="20577"/>
          <ac:spMkLst>
            <pc:docMk/>
            <pc:sldMk cId="968927260" sldId="1801"/>
            <ac:spMk id="15" creationId="{50A7FEA1-A773-4E36-BCDF-A38B47A47F35}"/>
          </ac:spMkLst>
        </pc:spChg>
        <pc:spChg chg="add mod">
          <ac:chgData name="Mili Diengdoh" userId="4e667e83-9d62-4727-9cfb-ee24b16ffb56" providerId="ADAL" clId="{458DBE35-E700-4E3E-8E5A-7563A13B854E}" dt="2020-07-16T06:33:11.129" v="265" actId="1036"/>
          <ac:spMkLst>
            <pc:docMk/>
            <pc:sldMk cId="968927260" sldId="1801"/>
            <ac:spMk id="16" creationId="{4B823272-E336-4E12-901A-AE3D9A5CF7AF}"/>
          </ac:spMkLst>
        </pc:spChg>
        <pc:picChg chg="del">
          <ac:chgData name="Mili Diengdoh" userId="4e667e83-9d62-4727-9cfb-ee24b16ffb56" providerId="ADAL" clId="{458DBE35-E700-4E3E-8E5A-7563A13B854E}" dt="2020-07-16T06:20:59.975" v="71" actId="478"/>
          <ac:picMkLst>
            <pc:docMk/>
            <pc:sldMk cId="968927260" sldId="1801"/>
            <ac:picMk id="4" creationId="{1B36344D-C13F-4F80-9275-3A4494D2DCA6}"/>
          </ac:picMkLst>
        </pc:picChg>
        <pc:picChg chg="add">
          <ac:chgData name="Mili Diengdoh" userId="4e667e83-9d62-4727-9cfb-ee24b16ffb56" providerId="ADAL" clId="{458DBE35-E700-4E3E-8E5A-7563A13B854E}" dt="2020-07-16T06:21:03.031" v="73" actId="22"/>
          <ac:picMkLst>
            <pc:docMk/>
            <pc:sldMk cId="968927260" sldId="1801"/>
            <ac:picMk id="7" creationId="{2042B324-6F85-45AD-B0B1-7B43D39EE5B2}"/>
          </ac:picMkLst>
        </pc:picChg>
      </pc:sldChg>
      <pc:sldChg chg="addSp delSp modSp mod modClrScheme chgLayout">
        <pc:chgData name="Mili Diengdoh" userId="4e667e83-9d62-4727-9cfb-ee24b16ffb56" providerId="ADAL" clId="{458DBE35-E700-4E3E-8E5A-7563A13B854E}" dt="2020-07-16T06:36:22.177" v="347" actId="14100"/>
        <pc:sldMkLst>
          <pc:docMk/>
          <pc:sldMk cId="1789727825" sldId="1802"/>
        </pc:sldMkLst>
        <pc:spChg chg="mod ord">
          <ac:chgData name="Mili Diengdoh" userId="4e667e83-9d62-4727-9cfb-ee24b16ffb56" providerId="ADAL" clId="{458DBE35-E700-4E3E-8E5A-7563A13B854E}" dt="2020-07-16T06:21:14.371" v="76" actId="700"/>
          <ac:spMkLst>
            <pc:docMk/>
            <pc:sldMk cId="1789727825" sldId="1802"/>
            <ac:spMk id="2" creationId="{3A29429D-BEEC-486A-BA36-5E6062848581}"/>
          </ac:spMkLst>
        </pc:spChg>
        <pc:spChg chg="del mod ord">
          <ac:chgData name="Mili Diengdoh" userId="4e667e83-9d62-4727-9cfb-ee24b16ffb56" providerId="ADAL" clId="{458DBE35-E700-4E3E-8E5A-7563A13B854E}" dt="2020-07-16T06:22:11.847" v="85" actId="478"/>
          <ac:spMkLst>
            <pc:docMk/>
            <pc:sldMk cId="1789727825" sldId="1802"/>
            <ac:spMk id="3" creationId="{EEA96149-BECD-4A55-87D5-1D0E50494B60}"/>
          </ac:spMkLst>
        </pc:spChg>
        <pc:spChg chg="add mod">
          <ac:chgData name="Mili Diengdoh" userId="4e667e83-9d62-4727-9cfb-ee24b16ffb56" providerId="ADAL" clId="{458DBE35-E700-4E3E-8E5A-7563A13B854E}" dt="2020-07-16T06:33:55.497" v="275" actId="1076"/>
          <ac:spMkLst>
            <pc:docMk/>
            <pc:sldMk cId="1789727825" sldId="1802"/>
            <ac:spMk id="8" creationId="{7742610E-4DEA-43D5-BBD5-CEF6245B9C8F}"/>
          </ac:spMkLst>
        </pc:spChg>
        <pc:spChg chg="add mod">
          <ac:chgData name="Mili Diengdoh" userId="4e667e83-9d62-4727-9cfb-ee24b16ffb56" providerId="ADAL" clId="{458DBE35-E700-4E3E-8E5A-7563A13B854E}" dt="2020-07-16T06:36:22.177" v="347" actId="14100"/>
          <ac:spMkLst>
            <pc:docMk/>
            <pc:sldMk cId="1789727825" sldId="1802"/>
            <ac:spMk id="10" creationId="{7D907CA7-B8BB-47FD-86EC-8DB6F33DE09E}"/>
          </ac:spMkLst>
        </pc:spChg>
        <pc:spChg chg="add mod topLvl">
          <ac:chgData name="Mili Diengdoh" userId="4e667e83-9d62-4727-9cfb-ee24b16ffb56" providerId="ADAL" clId="{458DBE35-E700-4E3E-8E5A-7563A13B854E}" dt="2020-07-16T06:36:18.931" v="346" actId="14100"/>
          <ac:spMkLst>
            <pc:docMk/>
            <pc:sldMk cId="1789727825" sldId="1802"/>
            <ac:spMk id="12" creationId="{493A31AB-9E43-4B6B-BFC2-2F729723F6C3}"/>
          </ac:spMkLst>
        </pc:spChg>
        <pc:spChg chg="add mod topLvl">
          <ac:chgData name="Mili Diengdoh" userId="4e667e83-9d62-4727-9cfb-ee24b16ffb56" providerId="ADAL" clId="{458DBE35-E700-4E3E-8E5A-7563A13B854E}" dt="2020-07-16T06:36:18.931" v="346" actId="14100"/>
          <ac:spMkLst>
            <pc:docMk/>
            <pc:sldMk cId="1789727825" sldId="1802"/>
            <ac:spMk id="14" creationId="{3D383CB1-EBDA-40F3-8BE1-D444E3E577FB}"/>
          </ac:spMkLst>
        </pc:spChg>
        <pc:spChg chg="add mod topLvl">
          <ac:chgData name="Mili Diengdoh" userId="4e667e83-9d62-4727-9cfb-ee24b16ffb56" providerId="ADAL" clId="{458DBE35-E700-4E3E-8E5A-7563A13B854E}" dt="2020-07-16T06:36:18.931" v="346" actId="14100"/>
          <ac:spMkLst>
            <pc:docMk/>
            <pc:sldMk cId="1789727825" sldId="1802"/>
            <ac:spMk id="16" creationId="{9BD439DA-4437-4E5A-AF85-E9D6825C6E47}"/>
          </ac:spMkLst>
        </pc:spChg>
        <pc:spChg chg="add del mod">
          <ac:chgData name="Mili Diengdoh" userId="4e667e83-9d62-4727-9cfb-ee24b16ffb56" providerId="ADAL" clId="{458DBE35-E700-4E3E-8E5A-7563A13B854E}" dt="2020-07-16T06:35:26.364" v="312" actId="478"/>
          <ac:spMkLst>
            <pc:docMk/>
            <pc:sldMk cId="1789727825" sldId="1802"/>
            <ac:spMk id="18" creationId="{7207B58A-9311-4D1C-AF84-6C8DDF152FFE}"/>
          </ac:spMkLst>
        </pc:spChg>
        <pc:spChg chg="add del mod">
          <ac:chgData name="Mili Diengdoh" userId="4e667e83-9d62-4727-9cfb-ee24b16ffb56" providerId="ADAL" clId="{458DBE35-E700-4E3E-8E5A-7563A13B854E}" dt="2020-07-16T06:35:26.364" v="312" actId="478"/>
          <ac:spMkLst>
            <pc:docMk/>
            <pc:sldMk cId="1789727825" sldId="1802"/>
            <ac:spMk id="19" creationId="{39D95CFD-449E-4492-ACDF-2F2BAC0F0CA4}"/>
          </ac:spMkLst>
        </pc:spChg>
        <pc:grpChg chg="add del mod">
          <ac:chgData name="Mili Diengdoh" userId="4e667e83-9d62-4727-9cfb-ee24b16ffb56" providerId="ADAL" clId="{458DBE35-E700-4E3E-8E5A-7563A13B854E}" dt="2020-07-16T06:35:04.356" v="304" actId="165"/>
          <ac:grpSpMkLst>
            <pc:docMk/>
            <pc:sldMk cId="1789727825" sldId="1802"/>
            <ac:grpSpMk id="17" creationId="{06B8E833-F119-4D78-8576-F0BF707EE295}"/>
          </ac:grpSpMkLst>
        </pc:grpChg>
        <pc:picChg chg="del">
          <ac:chgData name="Mili Diengdoh" userId="4e667e83-9d62-4727-9cfb-ee24b16ffb56" providerId="ADAL" clId="{458DBE35-E700-4E3E-8E5A-7563A13B854E}" dt="2020-07-16T06:21:10.521" v="74" actId="478"/>
          <ac:picMkLst>
            <pc:docMk/>
            <pc:sldMk cId="1789727825" sldId="1802"/>
            <ac:picMk id="4" creationId="{1B36344D-C13F-4F80-9275-3A4494D2DCA6}"/>
          </ac:picMkLst>
        </pc:picChg>
        <pc:picChg chg="add">
          <ac:chgData name="Mili Diengdoh" userId="4e667e83-9d62-4727-9cfb-ee24b16ffb56" providerId="ADAL" clId="{458DBE35-E700-4E3E-8E5A-7563A13B854E}" dt="2020-07-16T06:21:11.064" v="75" actId="22"/>
          <ac:picMkLst>
            <pc:docMk/>
            <pc:sldMk cId="1789727825" sldId="1802"/>
            <ac:picMk id="6" creationId="{107C07A4-4D1C-4F60-9084-6365FF20A207}"/>
          </ac:picMkLst>
        </pc:picChg>
      </pc:sldChg>
      <pc:sldChg chg="addSp delSp modSp mod modClrScheme chgLayout">
        <pc:chgData name="Mili Diengdoh" userId="4e667e83-9d62-4727-9cfb-ee24b16ffb56" providerId="ADAL" clId="{458DBE35-E700-4E3E-8E5A-7563A13B854E}" dt="2020-07-16T06:42:17.773" v="410" actId="1035"/>
        <pc:sldMkLst>
          <pc:docMk/>
          <pc:sldMk cId="3974704743" sldId="1803"/>
        </pc:sldMkLst>
        <pc:spChg chg="mod ord">
          <ac:chgData name="Mili Diengdoh" userId="4e667e83-9d62-4727-9cfb-ee24b16ffb56" providerId="ADAL" clId="{458DBE35-E700-4E3E-8E5A-7563A13B854E}" dt="2020-07-16T06:21:21.277" v="77" actId="700"/>
          <ac:spMkLst>
            <pc:docMk/>
            <pc:sldMk cId="3974704743" sldId="1803"/>
            <ac:spMk id="2" creationId="{EFE01251-B738-4DD9-A917-C4E91B28068D}"/>
          </ac:spMkLst>
        </pc:spChg>
        <pc:spChg chg="del mod ord">
          <ac:chgData name="Mili Diengdoh" userId="4e667e83-9d62-4727-9cfb-ee24b16ffb56" providerId="ADAL" clId="{458DBE35-E700-4E3E-8E5A-7563A13B854E}" dt="2020-07-16T06:22:15.605" v="86" actId="478"/>
          <ac:spMkLst>
            <pc:docMk/>
            <pc:sldMk cId="3974704743" sldId="1803"/>
            <ac:spMk id="3" creationId="{50EB3E34-FCEA-41FB-B2C1-A41E85AB0020}"/>
          </ac:spMkLst>
        </pc:spChg>
        <pc:spChg chg="add del mod">
          <ac:chgData name="Mili Diengdoh" userId="4e667e83-9d62-4727-9cfb-ee24b16ffb56" providerId="ADAL" clId="{458DBE35-E700-4E3E-8E5A-7563A13B854E}" dt="2020-07-16T06:38:13.478" v="378" actId="478"/>
          <ac:spMkLst>
            <pc:docMk/>
            <pc:sldMk cId="3974704743" sldId="1803"/>
            <ac:spMk id="9" creationId="{C8E2F73D-3AD7-400C-B5C9-A4981F066B3A}"/>
          </ac:spMkLst>
        </pc:spChg>
        <pc:spChg chg="add mod">
          <ac:chgData name="Mili Diengdoh" userId="4e667e83-9d62-4727-9cfb-ee24b16ffb56" providerId="ADAL" clId="{458DBE35-E700-4E3E-8E5A-7563A13B854E}" dt="2020-07-16T06:42:17.773" v="410" actId="1035"/>
          <ac:spMkLst>
            <pc:docMk/>
            <pc:sldMk cId="3974704743" sldId="1803"/>
            <ac:spMk id="11" creationId="{DF9DC540-A0D6-499F-95E9-34D8AD313259}"/>
          </ac:spMkLst>
        </pc:spChg>
        <pc:picChg chg="del">
          <ac:chgData name="Mili Diengdoh" userId="4e667e83-9d62-4727-9cfb-ee24b16ffb56" providerId="ADAL" clId="{458DBE35-E700-4E3E-8E5A-7563A13B854E}" dt="2020-07-16T06:21:35.054" v="83" actId="478"/>
          <ac:picMkLst>
            <pc:docMk/>
            <pc:sldMk cId="3974704743" sldId="1803"/>
            <ac:picMk id="4" creationId="{BAD5CE6F-9265-4113-A2E4-D93CA0333967}"/>
          </ac:picMkLst>
        </pc:picChg>
        <pc:picChg chg="add">
          <ac:chgData name="Mili Diengdoh" userId="4e667e83-9d62-4727-9cfb-ee24b16ffb56" providerId="ADAL" clId="{458DBE35-E700-4E3E-8E5A-7563A13B854E}" dt="2020-07-16T06:21:35.726" v="84" actId="22"/>
          <ac:picMkLst>
            <pc:docMk/>
            <pc:sldMk cId="3974704743" sldId="1803"/>
            <ac:picMk id="5" creationId="{9A3742FC-1993-4A38-A666-26A1B6A9BBBF}"/>
          </ac:picMkLst>
        </pc:picChg>
        <pc:picChg chg="del">
          <ac:chgData name="Mili Diengdoh" userId="4e667e83-9d62-4727-9cfb-ee24b16ffb56" providerId="ADAL" clId="{458DBE35-E700-4E3E-8E5A-7563A13B854E}" dt="2020-07-16T06:22:15.605" v="86" actId="478"/>
          <ac:picMkLst>
            <pc:docMk/>
            <pc:sldMk cId="3974704743" sldId="1803"/>
            <ac:picMk id="7" creationId="{EF14BDF8-3CFD-4CDF-91BD-FED0FD45488D}"/>
          </ac:picMkLst>
        </pc:picChg>
        <pc:picChg chg="add mod modCrop">
          <ac:chgData name="Mili Diengdoh" userId="4e667e83-9d62-4727-9cfb-ee24b16ffb56" providerId="ADAL" clId="{458DBE35-E700-4E3E-8E5A-7563A13B854E}" dt="2020-07-16T06:42:17.773" v="410" actId="1035"/>
          <ac:picMkLst>
            <pc:docMk/>
            <pc:sldMk cId="3974704743" sldId="1803"/>
            <ac:picMk id="13" creationId="{315C1BC6-B687-4F7E-A5C9-C6150DCF2FF5}"/>
          </ac:picMkLst>
        </pc:picChg>
      </pc:sldChg>
      <pc:sldChg chg="addSp delSp modSp mod modClrScheme chgLayout">
        <pc:chgData name="Mili Diengdoh" userId="4e667e83-9d62-4727-9cfb-ee24b16ffb56" providerId="ADAL" clId="{458DBE35-E700-4E3E-8E5A-7563A13B854E}" dt="2020-07-16T06:42:30.730" v="412"/>
        <pc:sldMkLst>
          <pc:docMk/>
          <pc:sldMk cId="3947850868" sldId="1804"/>
        </pc:sldMkLst>
        <pc:spChg chg="mod ord">
          <ac:chgData name="Mili Diengdoh" userId="4e667e83-9d62-4727-9cfb-ee24b16ffb56" providerId="ADAL" clId="{458DBE35-E700-4E3E-8E5A-7563A13B854E}" dt="2020-07-16T06:42:30.730" v="412"/>
          <ac:spMkLst>
            <pc:docMk/>
            <pc:sldMk cId="3947850868" sldId="1804"/>
            <ac:spMk id="2" creationId="{EFE01251-B738-4DD9-A917-C4E91B28068D}"/>
          </ac:spMkLst>
        </pc:spChg>
        <pc:spChg chg="del mod ord">
          <ac:chgData name="Mili Diengdoh" userId="4e667e83-9d62-4727-9cfb-ee24b16ffb56" providerId="ADAL" clId="{458DBE35-E700-4E3E-8E5A-7563A13B854E}" dt="2020-07-16T06:22:20.351" v="87" actId="478"/>
          <ac:spMkLst>
            <pc:docMk/>
            <pc:sldMk cId="3947850868" sldId="1804"/>
            <ac:spMk id="3" creationId="{50EB3E34-FCEA-41FB-B2C1-A41E85AB0020}"/>
          </ac:spMkLst>
        </pc:spChg>
        <pc:spChg chg="add mod">
          <ac:chgData name="Mili Diengdoh" userId="4e667e83-9d62-4727-9cfb-ee24b16ffb56" providerId="ADAL" clId="{458DBE35-E700-4E3E-8E5A-7563A13B854E}" dt="2020-07-16T06:39:58.231" v="406" actId="20577"/>
          <ac:spMkLst>
            <pc:docMk/>
            <pc:sldMk cId="3947850868" sldId="1804"/>
            <ac:spMk id="11" creationId="{D7AA68D3-2AC1-4A26-B63E-351DEA14FAC9}"/>
          </ac:spMkLst>
        </pc:spChg>
        <pc:picChg chg="del">
          <ac:chgData name="Mili Diengdoh" userId="4e667e83-9d62-4727-9cfb-ee24b16ffb56" providerId="ADAL" clId="{458DBE35-E700-4E3E-8E5A-7563A13B854E}" dt="2020-07-16T06:21:23.478" v="78" actId="478"/>
          <ac:picMkLst>
            <pc:docMk/>
            <pc:sldMk cId="3947850868" sldId="1804"/>
            <ac:picMk id="4" creationId="{BAD5CE6F-9265-4113-A2E4-D93CA0333967}"/>
          </ac:picMkLst>
        </pc:picChg>
        <pc:picChg chg="add del mod">
          <ac:chgData name="Mili Diengdoh" userId="4e667e83-9d62-4727-9cfb-ee24b16ffb56" providerId="ADAL" clId="{458DBE35-E700-4E3E-8E5A-7563A13B854E}" dt="2020-07-16T06:21:31.962" v="82" actId="478"/>
          <ac:picMkLst>
            <pc:docMk/>
            <pc:sldMk cId="3947850868" sldId="1804"/>
            <ac:picMk id="5" creationId="{7CD0FF70-9697-4EF7-A0AA-98692083B5F3}"/>
          </ac:picMkLst>
        </pc:picChg>
        <pc:picChg chg="add mod">
          <ac:chgData name="Mili Diengdoh" userId="4e667e83-9d62-4727-9cfb-ee24b16ffb56" providerId="ADAL" clId="{458DBE35-E700-4E3E-8E5A-7563A13B854E}" dt="2020-07-16T06:21:30.462" v="81" actId="554"/>
          <ac:picMkLst>
            <pc:docMk/>
            <pc:sldMk cId="3947850868" sldId="1804"/>
            <ac:picMk id="7" creationId="{C9AD1ED3-0801-401C-959C-7AC78DED28CC}"/>
          </ac:picMkLst>
        </pc:picChg>
        <pc:picChg chg="del">
          <ac:chgData name="Mili Diengdoh" userId="4e667e83-9d62-4727-9cfb-ee24b16ffb56" providerId="ADAL" clId="{458DBE35-E700-4E3E-8E5A-7563A13B854E}" dt="2020-07-16T06:22:20.351" v="87" actId="478"/>
          <ac:picMkLst>
            <pc:docMk/>
            <pc:sldMk cId="3947850868" sldId="1804"/>
            <ac:picMk id="9" creationId="{10B16885-4111-4B4B-864B-2FC437331BD1}"/>
          </ac:picMkLst>
        </pc:picChg>
        <pc:picChg chg="add del mod">
          <ac:chgData name="Mili Diengdoh" userId="4e667e83-9d62-4727-9cfb-ee24b16ffb56" providerId="ADAL" clId="{458DBE35-E700-4E3E-8E5A-7563A13B854E}" dt="2020-07-16T06:39:43.655" v="404" actId="478"/>
          <ac:picMkLst>
            <pc:docMk/>
            <pc:sldMk cId="3947850868" sldId="1804"/>
            <ac:picMk id="13" creationId="{A9007ADA-D1E9-46F8-816B-9D2169D94BAF}"/>
          </ac:picMkLst>
        </pc:picChg>
        <pc:picChg chg="add mod modCrop">
          <ac:chgData name="Mili Diengdoh" userId="4e667e83-9d62-4727-9cfb-ee24b16ffb56" providerId="ADAL" clId="{458DBE35-E700-4E3E-8E5A-7563A13B854E}" dt="2020-07-16T06:39:42.419" v="403" actId="553"/>
          <ac:picMkLst>
            <pc:docMk/>
            <pc:sldMk cId="3947850868" sldId="1804"/>
            <ac:picMk id="15" creationId="{0D9F5A1F-354A-4101-AA0B-0A1EF63D5F95}"/>
          </ac:picMkLst>
        </pc:picChg>
      </pc:sldChg>
    </pc:docChg>
  </pc:docChgLst>
  <pc:docChgLst>
    <pc:chgData name="Chandler Syal" userId="df3e0ddd-6417-4fab-83ce-cad388c272a5" providerId="ADAL" clId="{ACFC90A9-0B03-4B97-90EF-3E861B396363}"/>
    <pc:docChg chg="custSel modSld">
      <pc:chgData name="Chandler Syal" userId="df3e0ddd-6417-4fab-83ce-cad388c272a5" providerId="ADAL" clId="{ACFC90A9-0B03-4B97-90EF-3E861B396363}" dt="2022-04-19T16:46:18.290" v="289" actId="20577"/>
      <pc:docMkLst>
        <pc:docMk/>
      </pc:docMkLst>
      <pc:sldChg chg="addSp delSp modSp mod">
        <pc:chgData name="Chandler Syal" userId="df3e0ddd-6417-4fab-83ce-cad388c272a5" providerId="ADAL" clId="{ACFC90A9-0B03-4B97-90EF-3E861B396363}" dt="2022-04-19T16:38:48.384" v="8" actId="1076"/>
        <pc:sldMkLst>
          <pc:docMk/>
          <pc:sldMk cId="3257260598" sldId="1747"/>
        </pc:sldMkLst>
        <pc:picChg chg="del">
          <ac:chgData name="Chandler Syal" userId="df3e0ddd-6417-4fab-83ce-cad388c272a5" providerId="ADAL" clId="{ACFC90A9-0B03-4B97-90EF-3E861B396363}" dt="2022-04-19T16:38:42.617" v="6" actId="478"/>
          <ac:picMkLst>
            <pc:docMk/>
            <pc:sldMk cId="3257260598" sldId="1747"/>
            <ac:picMk id="3" creationId="{CD767AE6-125B-4ACE-A60D-E15970B06F39}"/>
          </ac:picMkLst>
        </pc:picChg>
        <pc:picChg chg="add mod">
          <ac:chgData name="Chandler Syal" userId="df3e0ddd-6417-4fab-83ce-cad388c272a5" providerId="ADAL" clId="{ACFC90A9-0B03-4B97-90EF-3E861B396363}" dt="2022-04-19T16:38:48.384" v="8" actId="1076"/>
          <ac:picMkLst>
            <pc:docMk/>
            <pc:sldMk cId="3257260598" sldId="1747"/>
            <ac:picMk id="5" creationId="{2AB6D618-5B1F-8A4E-1CC0-9CF73A8BCE02}"/>
          </ac:picMkLst>
        </pc:picChg>
      </pc:sldChg>
      <pc:sldChg chg="addSp delSp mod">
        <pc:chgData name="Chandler Syal" userId="df3e0ddd-6417-4fab-83ce-cad388c272a5" providerId="ADAL" clId="{ACFC90A9-0B03-4B97-90EF-3E861B396363}" dt="2022-04-19T16:39:08.528" v="20" actId="22"/>
        <pc:sldMkLst>
          <pc:docMk/>
          <pc:sldMk cId="630340686" sldId="1748"/>
        </pc:sldMkLst>
        <pc:picChg chg="del">
          <ac:chgData name="Chandler Syal" userId="df3e0ddd-6417-4fab-83ce-cad388c272a5" providerId="ADAL" clId="{ACFC90A9-0B03-4B97-90EF-3E861B396363}" dt="2022-04-19T16:39:08.245" v="19" actId="478"/>
          <ac:picMkLst>
            <pc:docMk/>
            <pc:sldMk cId="630340686" sldId="1748"/>
            <ac:picMk id="3" creationId="{5922152B-68C2-40D1-A988-27F1824D76EA}"/>
          </ac:picMkLst>
        </pc:picChg>
        <pc:picChg chg="add">
          <ac:chgData name="Chandler Syal" userId="df3e0ddd-6417-4fab-83ce-cad388c272a5" providerId="ADAL" clId="{ACFC90A9-0B03-4B97-90EF-3E861B396363}" dt="2022-04-19T16:39:08.528" v="20" actId="22"/>
          <ac:picMkLst>
            <pc:docMk/>
            <pc:sldMk cId="630340686" sldId="1748"/>
            <ac:picMk id="4" creationId="{347E3A41-7554-BA25-5B69-F7FFEE05F19F}"/>
          </ac:picMkLst>
        </pc:picChg>
      </pc:sldChg>
      <pc:sldChg chg="addSp delSp mod modNotesTx">
        <pc:chgData name="Chandler Syal" userId="df3e0ddd-6417-4fab-83ce-cad388c272a5" providerId="ADAL" clId="{ACFC90A9-0B03-4B97-90EF-3E861B396363}" dt="2022-04-19T16:46:18.290" v="289" actId="20577"/>
        <pc:sldMkLst>
          <pc:docMk/>
          <pc:sldMk cId="4279117364" sldId="1754"/>
        </pc:sldMkLst>
        <pc:picChg chg="del">
          <ac:chgData name="Chandler Syal" userId="df3e0ddd-6417-4fab-83ce-cad388c272a5" providerId="ADAL" clId="{ACFC90A9-0B03-4B97-90EF-3E861B396363}" dt="2022-04-19T16:39:26.482" v="31" actId="478"/>
          <ac:picMkLst>
            <pc:docMk/>
            <pc:sldMk cId="4279117364" sldId="1754"/>
            <ac:picMk id="3" creationId="{A63FAB75-0A5D-487E-A6E7-266CD66A582E}"/>
          </ac:picMkLst>
        </pc:picChg>
        <pc:picChg chg="add">
          <ac:chgData name="Chandler Syal" userId="df3e0ddd-6417-4fab-83ce-cad388c272a5" providerId="ADAL" clId="{ACFC90A9-0B03-4B97-90EF-3E861B396363}" dt="2022-04-19T16:39:26.651" v="32" actId="22"/>
          <ac:picMkLst>
            <pc:docMk/>
            <pc:sldMk cId="4279117364" sldId="1754"/>
            <ac:picMk id="4" creationId="{F8D7CD04-0FCC-529A-56F2-BBAE195C9565}"/>
          </ac:picMkLst>
        </pc:picChg>
      </pc:sldChg>
      <pc:sldChg chg="addSp delSp mod">
        <pc:chgData name="Chandler Syal" userId="df3e0ddd-6417-4fab-83ce-cad388c272a5" providerId="ADAL" clId="{ACFC90A9-0B03-4B97-90EF-3E861B396363}" dt="2022-04-19T16:39:12.843" v="22" actId="22"/>
        <pc:sldMkLst>
          <pc:docMk/>
          <pc:sldMk cId="4130363744" sldId="1790"/>
        </pc:sldMkLst>
        <pc:picChg chg="del">
          <ac:chgData name="Chandler Syal" userId="df3e0ddd-6417-4fab-83ce-cad388c272a5" providerId="ADAL" clId="{ACFC90A9-0B03-4B97-90EF-3E861B396363}" dt="2022-04-19T16:39:12.608" v="21" actId="478"/>
          <ac:picMkLst>
            <pc:docMk/>
            <pc:sldMk cId="4130363744" sldId="1790"/>
            <ac:picMk id="3" creationId="{3954D24E-CF6B-4DB6-86B5-C376A08D258F}"/>
          </ac:picMkLst>
        </pc:picChg>
        <pc:picChg chg="add">
          <ac:chgData name="Chandler Syal" userId="df3e0ddd-6417-4fab-83ce-cad388c272a5" providerId="ADAL" clId="{ACFC90A9-0B03-4B97-90EF-3E861B396363}" dt="2022-04-19T16:39:12.843" v="22" actId="22"/>
          <ac:picMkLst>
            <pc:docMk/>
            <pc:sldMk cId="4130363744" sldId="1790"/>
            <ac:picMk id="4" creationId="{8A958C73-A5BD-CD94-9C08-896B1DD1D942}"/>
          </ac:picMkLst>
        </pc:picChg>
      </pc:sldChg>
      <pc:sldChg chg="modSp mod">
        <pc:chgData name="Chandler Syal" userId="df3e0ddd-6417-4fab-83ce-cad388c272a5" providerId="ADAL" clId="{ACFC90A9-0B03-4B97-90EF-3E861B396363}" dt="2022-04-19T16:38:07.509" v="2" actId="20577"/>
        <pc:sldMkLst>
          <pc:docMk/>
          <pc:sldMk cId="1019962172" sldId="1795"/>
        </pc:sldMkLst>
        <pc:spChg chg="mod">
          <ac:chgData name="Chandler Syal" userId="df3e0ddd-6417-4fab-83ce-cad388c272a5" providerId="ADAL" clId="{ACFC90A9-0B03-4B97-90EF-3E861B396363}" dt="2022-04-19T16:38:07.509" v="2" actId="20577"/>
          <ac:spMkLst>
            <pc:docMk/>
            <pc:sldMk cId="1019962172" sldId="1795"/>
            <ac:spMk id="5" creationId="{0CF27E91-0918-4453-92B1-1498844F3309}"/>
          </ac:spMkLst>
        </pc:spChg>
      </pc:sldChg>
      <pc:sldChg chg="delSp mod">
        <pc:chgData name="Chandler Syal" userId="df3e0ddd-6417-4fab-83ce-cad388c272a5" providerId="ADAL" clId="{ACFC90A9-0B03-4B97-90EF-3E861B396363}" dt="2022-04-19T16:43:53.025" v="36" actId="478"/>
        <pc:sldMkLst>
          <pc:docMk/>
          <pc:sldMk cId="4135775638" sldId="1796"/>
        </pc:sldMkLst>
        <pc:spChg chg="del">
          <ac:chgData name="Chandler Syal" userId="df3e0ddd-6417-4fab-83ce-cad388c272a5" providerId="ADAL" clId="{ACFC90A9-0B03-4B97-90EF-3E861B396363}" dt="2022-04-19T16:43:52.267" v="35" actId="478"/>
          <ac:spMkLst>
            <pc:docMk/>
            <pc:sldMk cId="4135775638" sldId="1796"/>
            <ac:spMk id="14" creationId="{DB3DB840-19C7-4312-9C5F-C2D09313FF34}"/>
          </ac:spMkLst>
        </pc:spChg>
        <pc:grpChg chg="del">
          <ac:chgData name="Chandler Syal" userId="df3e0ddd-6417-4fab-83ce-cad388c272a5" providerId="ADAL" clId="{ACFC90A9-0B03-4B97-90EF-3E861B396363}" dt="2022-04-19T16:43:51.022" v="34" actId="478"/>
          <ac:grpSpMkLst>
            <pc:docMk/>
            <pc:sldMk cId="4135775638" sldId="1796"/>
            <ac:grpSpMk id="26" creationId="{BEABBD6B-3A2B-4741-96FC-825C4FFBCFBF}"/>
          </ac:grpSpMkLst>
        </pc:grpChg>
        <pc:cxnChg chg="del">
          <ac:chgData name="Chandler Syal" userId="df3e0ddd-6417-4fab-83ce-cad388c272a5" providerId="ADAL" clId="{ACFC90A9-0B03-4B97-90EF-3E861B396363}" dt="2022-04-19T16:43:53.025" v="36" actId="478"/>
          <ac:cxnSpMkLst>
            <pc:docMk/>
            <pc:sldMk cId="4135775638" sldId="1796"/>
            <ac:cxnSpMk id="23" creationId="{F0CE0C51-5E0F-4CCD-B9F9-1EB94F14E3A1}"/>
          </ac:cxnSpMkLst>
        </pc:cxnChg>
      </pc:sldChg>
      <pc:sldChg chg="addSp delSp modSp mod">
        <pc:chgData name="Chandler Syal" userId="df3e0ddd-6417-4fab-83ce-cad388c272a5" providerId="ADAL" clId="{ACFC90A9-0B03-4B97-90EF-3E861B396363}" dt="2022-04-19T16:42:21.941" v="33" actId="20577"/>
        <pc:sldMkLst>
          <pc:docMk/>
          <pc:sldMk cId="3539783054" sldId="1797"/>
        </pc:sldMkLst>
        <pc:spChg chg="mod">
          <ac:chgData name="Chandler Syal" userId="df3e0ddd-6417-4fab-83ce-cad388c272a5" providerId="ADAL" clId="{ACFC90A9-0B03-4B97-90EF-3E861B396363}" dt="2022-04-19T16:42:21.941" v="33" actId="20577"/>
          <ac:spMkLst>
            <pc:docMk/>
            <pc:sldMk cId="3539783054" sldId="1797"/>
            <ac:spMk id="9" creationId="{D437DF90-AC7F-4E39-9225-98B34D8D6C96}"/>
          </ac:spMkLst>
        </pc:spChg>
        <pc:picChg chg="add">
          <ac:chgData name="Chandler Syal" userId="df3e0ddd-6417-4fab-83ce-cad388c272a5" providerId="ADAL" clId="{ACFC90A9-0B03-4B97-90EF-3E861B396363}" dt="2022-04-19T16:38:52.201" v="10" actId="22"/>
          <ac:picMkLst>
            <pc:docMk/>
            <pc:sldMk cId="3539783054" sldId="1797"/>
            <ac:picMk id="2" creationId="{0A7923DE-3901-4744-FBA3-C9967061F810}"/>
          </ac:picMkLst>
        </pc:picChg>
        <pc:picChg chg="del">
          <ac:chgData name="Chandler Syal" userId="df3e0ddd-6417-4fab-83ce-cad388c272a5" providerId="ADAL" clId="{ACFC90A9-0B03-4B97-90EF-3E861B396363}" dt="2022-04-19T16:38:51.818" v="9" actId="478"/>
          <ac:picMkLst>
            <pc:docMk/>
            <pc:sldMk cId="3539783054" sldId="1797"/>
            <ac:picMk id="17" creationId="{CC6A91BD-76A1-4F65-A5B2-2914E44DA7DC}"/>
          </ac:picMkLst>
        </pc:picChg>
      </pc:sldChg>
      <pc:sldChg chg="addSp delSp mod">
        <pc:chgData name="Chandler Syal" userId="df3e0ddd-6417-4fab-83ce-cad388c272a5" providerId="ADAL" clId="{ACFC90A9-0B03-4B97-90EF-3E861B396363}" dt="2022-04-19T16:38:55.135" v="12" actId="22"/>
        <pc:sldMkLst>
          <pc:docMk/>
          <pc:sldMk cId="959224849" sldId="1798"/>
        </pc:sldMkLst>
        <pc:picChg chg="add">
          <ac:chgData name="Chandler Syal" userId="df3e0ddd-6417-4fab-83ce-cad388c272a5" providerId="ADAL" clId="{ACFC90A9-0B03-4B97-90EF-3E861B396363}" dt="2022-04-19T16:38:55.135" v="12" actId="22"/>
          <ac:picMkLst>
            <pc:docMk/>
            <pc:sldMk cId="959224849" sldId="1798"/>
            <ac:picMk id="3" creationId="{02D8BF6F-5C22-AEF4-7BA8-E4C19F837A04}"/>
          </ac:picMkLst>
        </pc:picChg>
        <pc:picChg chg="del">
          <ac:chgData name="Chandler Syal" userId="df3e0ddd-6417-4fab-83ce-cad388c272a5" providerId="ADAL" clId="{ACFC90A9-0B03-4B97-90EF-3E861B396363}" dt="2022-04-19T16:38:54.937" v="11" actId="478"/>
          <ac:picMkLst>
            <pc:docMk/>
            <pc:sldMk cId="959224849" sldId="1798"/>
            <ac:picMk id="8" creationId="{DD5AD60B-F8B9-4874-A676-B76EC8F7E558}"/>
          </ac:picMkLst>
        </pc:picChg>
      </pc:sldChg>
      <pc:sldChg chg="addSp delSp mod">
        <pc:chgData name="Chandler Syal" userId="df3e0ddd-6417-4fab-83ce-cad388c272a5" providerId="ADAL" clId="{ACFC90A9-0B03-4B97-90EF-3E861B396363}" dt="2022-04-19T16:38:59.442" v="14" actId="22"/>
        <pc:sldMkLst>
          <pc:docMk/>
          <pc:sldMk cId="1627804331" sldId="1799"/>
        </pc:sldMkLst>
        <pc:picChg chg="add">
          <ac:chgData name="Chandler Syal" userId="df3e0ddd-6417-4fab-83ce-cad388c272a5" providerId="ADAL" clId="{ACFC90A9-0B03-4B97-90EF-3E861B396363}" dt="2022-04-19T16:38:59.442" v="14" actId="22"/>
          <ac:picMkLst>
            <pc:docMk/>
            <pc:sldMk cId="1627804331" sldId="1799"/>
            <ac:picMk id="3" creationId="{9558E90E-0098-B359-C5E5-AFD858508BC6}"/>
          </ac:picMkLst>
        </pc:picChg>
        <pc:picChg chg="del">
          <ac:chgData name="Chandler Syal" userId="df3e0ddd-6417-4fab-83ce-cad388c272a5" providerId="ADAL" clId="{ACFC90A9-0B03-4B97-90EF-3E861B396363}" dt="2022-04-19T16:38:59.213" v="13" actId="478"/>
          <ac:picMkLst>
            <pc:docMk/>
            <pc:sldMk cId="1627804331" sldId="1799"/>
            <ac:picMk id="6" creationId="{DB56C557-321F-4016-89E0-20A6F6C51CDD}"/>
          </ac:picMkLst>
        </pc:picChg>
      </pc:sldChg>
      <pc:sldChg chg="addSp delSp mod">
        <pc:chgData name="Chandler Syal" userId="df3e0ddd-6417-4fab-83ce-cad388c272a5" providerId="ADAL" clId="{ACFC90A9-0B03-4B97-90EF-3E861B396363}" dt="2022-04-19T16:39:02.074" v="16" actId="22"/>
        <pc:sldMkLst>
          <pc:docMk/>
          <pc:sldMk cId="1878505317" sldId="1800"/>
        </pc:sldMkLst>
        <pc:picChg chg="add">
          <ac:chgData name="Chandler Syal" userId="df3e0ddd-6417-4fab-83ce-cad388c272a5" providerId="ADAL" clId="{ACFC90A9-0B03-4B97-90EF-3E861B396363}" dt="2022-04-19T16:39:02.074" v="16" actId="22"/>
          <ac:picMkLst>
            <pc:docMk/>
            <pc:sldMk cId="1878505317" sldId="1800"/>
            <ac:picMk id="4" creationId="{0C909649-C07A-D0A2-FA19-16D75BE9B4DF}"/>
          </ac:picMkLst>
        </pc:picChg>
        <pc:picChg chg="del">
          <ac:chgData name="Chandler Syal" userId="df3e0ddd-6417-4fab-83ce-cad388c272a5" providerId="ADAL" clId="{ACFC90A9-0B03-4B97-90EF-3E861B396363}" dt="2022-04-19T16:39:01.914" v="15" actId="478"/>
          <ac:picMkLst>
            <pc:docMk/>
            <pc:sldMk cId="1878505317" sldId="1800"/>
            <ac:picMk id="8" creationId="{DEDD5BC8-07B1-47CE-9822-A105A349FB48}"/>
          </ac:picMkLst>
        </pc:picChg>
      </pc:sldChg>
      <pc:sldChg chg="addSp delSp mod">
        <pc:chgData name="Chandler Syal" userId="df3e0ddd-6417-4fab-83ce-cad388c272a5" providerId="ADAL" clId="{ACFC90A9-0B03-4B97-90EF-3E861B396363}" dt="2022-04-19T16:39:05.358" v="18" actId="22"/>
        <pc:sldMkLst>
          <pc:docMk/>
          <pc:sldMk cId="968927260" sldId="1801"/>
        </pc:sldMkLst>
        <pc:picChg chg="add">
          <ac:chgData name="Chandler Syal" userId="df3e0ddd-6417-4fab-83ce-cad388c272a5" providerId="ADAL" clId="{ACFC90A9-0B03-4B97-90EF-3E861B396363}" dt="2022-04-19T16:39:05.358" v="18" actId="22"/>
          <ac:picMkLst>
            <pc:docMk/>
            <pc:sldMk cId="968927260" sldId="1801"/>
            <ac:picMk id="3" creationId="{4E5C6E80-4B4F-7E56-5AE6-EF800815107D}"/>
          </ac:picMkLst>
        </pc:picChg>
        <pc:picChg chg="del">
          <ac:chgData name="Chandler Syal" userId="df3e0ddd-6417-4fab-83ce-cad388c272a5" providerId="ADAL" clId="{ACFC90A9-0B03-4B97-90EF-3E861B396363}" dt="2022-04-19T16:39:05.216" v="17" actId="478"/>
          <ac:picMkLst>
            <pc:docMk/>
            <pc:sldMk cId="968927260" sldId="1801"/>
            <ac:picMk id="7" creationId="{2042B324-6F85-45AD-B0B1-7B43D39EE5B2}"/>
          </ac:picMkLst>
        </pc:picChg>
      </pc:sldChg>
      <pc:sldChg chg="addSp delSp mod">
        <pc:chgData name="Chandler Syal" userId="df3e0ddd-6417-4fab-83ce-cad388c272a5" providerId="ADAL" clId="{ACFC90A9-0B03-4B97-90EF-3E861B396363}" dt="2022-04-19T16:39:18.624" v="26" actId="22"/>
        <pc:sldMkLst>
          <pc:docMk/>
          <pc:sldMk cId="1789727825" sldId="1802"/>
        </pc:sldMkLst>
        <pc:picChg chg="add">
          <ac:chgData name="Chandler Syal" userId="df3e0ddd-6417-4fab-83ce-cad388c272a5" providerId="ADAL" clId="{ACFC90A9-0B03-4B97-90EF-3E861B396363}" dt="2022-04-19T16:39:18.624" v="26" actId="22"/>
          <ac:picMkLst>
            <pc:docMk/>
            <pc:sldMk cId="1789727825" sldId="1802"/>
            <ac:picMk id="3" creationId="{25CFA033-15CA-399E-B993-19326BFFD353}"/>
          </ac:picMkLst>
        </pc:picChg>
        <pc:picChg chg="del">
          <ac:chgData name="Chandler Syal" userId="df3e0ddd-6417-4fab-83ce-cad388c272a5" providerId="ADAL" clId="{ACFC90A9-0B03-4B97-90EF-3E861B396363}" dt="2022-04-19T16:39:18.417" v="25" actId="478"/>
          <ac:picMkLst>
            <pc:docMk/>
            <pc:sldMk cId="1789727825" sldId="1802"/>
            <ac:picMk id="6" creationId="{107C07A4-4D1C-4F60-9084-6365FF20A207}"/>
          </ac:picMkLst>
        </pc:picChg>
      </pc:sldChg>
      <pc:sldChg chg="addSp delSp mod modNotesTx">
        <pc:chgData name="Chandler Syal" userId="df3e0ddd-6417-4fab-83ce-cad388c272a5" providerId="ADAL" clId="{ACFC90A9-0B03-4B97-90EF-3E861B396363}" dt="2022-04-19T16:45:20.142" v="127" actId="20577"/>
        <pc:sldMkLst>
          <pc:docMk/>
          <pc:sldMk cId="1607949786" sldId="1805"/>
        </pc:sldMkLst>
        <pc:picChg chg="del">
          <ac:chgData name="Chandler Syal" userId="df3e0ddd-6417-4fab-83ce-cad388c272a5" providerId="ADAL" clId="{ACFC90A9-0B03-4B97-90EF-3E861B396363}" dt="2022-04-19T16:39:20.878" v="27" actId="478"/>
          <ac:picMkLst>
            <pc:docMk/>
            <pc:sldMk cId="1607949786" sldId="1805"/>
            <ac:picMk id="3" creationId="{42F6DC15-3DD9-483F-A40A-79C624892C0D}"/>
          </ac:picMkLst>
        </pc:picChg>
        <pc:picChg chg="add">
          <ac:chgData name="Chandler Syal" userId="df3e0ddd-6417-4fab-83ce-cad388c272a5" providerId="ADAL" clId="{ACFC90A9-0B03-4B97-90EF-3E861B396363}" dt="2022-04-19T16:39:21.078" v="28" actId="22"/>
          <ac:picMkLst>
            <pc:docMk/>
            <pc:sldMk cId="1607949786" sldId="1805"/>
            <ac:picMk id="4" creationId="{DE59C51D-E749-A5AE-5DAD-4B2872F35F84}"/>
          </ac:picMkLst>
        </pc:picChg>
      </pc:sldChg>
      <pc:sldChg chg="addSp delSp mod modNotesTx">
        <pc:chgData name="Chandler Syal" userId="df3e0ddd-6417-4fab-83ce-cad388c272a5" providerId="ADAL" clId="{ACFC90A9-0B03-4B97-90EF-3E861B396363}" dt="2022-04-19T16:45:51.730" v="158" actId="20577"/>
        <pc:sldMkLst>
          <pc:docMk/>
          <pc:sldMk cId="3103263536" sldId="1806"/>
        </pc:sldMkLst>
        <pc:picChg chg="add">
          <ac:chgData name="Chandler Syal" userId="df3e0ddd-6417-4fab-83ce-cad388c272a5" providerId="ADAL" clId="{ACFC90A9-0B03-4B97-90EF-3E861B396363}" dt="2022-04-19T16:39:24.070" v="30" actId="22"/>
          <ac:picMkLst>
            <pc:docMk/>
            <pc:sldMk cId="3103263536" sldId="1806"/>
            <ac:picMk id="3" creationId="{21599B92-4A4D-03C7-2D89-1D7C00F44FD3}"/>
          </ac:picMkLst>
        </pc:picChg>
        <pc:picChg chg="del">
          <ac:chgData name="Chandler Syal" userId="df3e0ddd-6417-4fab-83ce-cad388c272a5" providerId="ADAL" clId="{ACFC90A9-0B03-4B97-90EF-3E861B396363}" dt="2022-04-19T16:39:23.880" v="29" actId="478"/>
          <ac:picMkLst>
            <pc:docMk/>
            <pc:sldMk cId="3103263536" sldId="1806"/>
            <ac:picMk id="8" creationId="{DD5AD60B-F8B9-4874-A676-B76EC8F7E558}"/>
          </ac:picMkLst>
        </pc:picChg>
      </pc:sldChg>
      <pc:sldChg chg="addSp delSp mod">
        <pc:chgData name="Chandler Syal" userId="df3e0ddd-6417-4fab-83ce-cad388c272a5" providerId="ADAL" clId="{ACFC90A9-0B03-4B97-90EF-3E861B396363}" dt="2022-04-19T16:39:15.650" v="24" actId="22"/>
        <pc:sldMkLst>
          <pc:docMk/>
          <pc:sldMk cId="530025379" sldId="1807"/>
        </pc:sldMkLst>
        <pc:picChg chg="add">
          <ac:chgData name="Chandler Syal" userId="df3e0ddd-6417-4fab-83ce-cad388c272a5" providerId="ADAL" clId="{ACFC90A9-0B03-4B97-90EF-3E861B396363}" dt="2022-04-19T16:39:15.650" v="24" actId="22"/>
          <ac:picMkLst>
            <pc:docMk/>
            <pc:sldMk cId="530025379" sldId="1807"/>
            <ac:picMk id="2" creationId="{D0F73D9A-CD33-9BC7-F257-BF0F212DB086}"/>
          </ac:picMkLst>
        </pc:picChg>
        <pc:picChg chg="del">
          <ac:chgData name="Chandler Syal" userId="df3e0ddd-6417-4fab-83ce-cad388c272a5" providerId="ADAL" clId="{ACFC90A9-0B03-4B97-90EF-3E861B396363}" dt="2022-04-19T16:39:15.463" v="23" actId="478"/>
          <ac:picMkLst>
            <pc:docMk/>
            <pc:sldMk cId="530025379" sldId="1807"/>
            <ac:picMk id="17" creationId="{CC6A91BD-76A1-4F65-A5B2-2914E44DA7DC}"/>
          </ac:picMkLst>
        </pc:picChg>
      </pc:sldChg>
    </pc:docChg>
  </pc:docChgLst>
  <pc:docChgLst>
    <pc:chgData name="Chandler Syal" userId="df3e0ddd-6417-4fab-83ce-cad388c272a5" providerId="ADAL" clId="{024DE532-9D21-4E6F-9FDD-C383C984C613}"/>
    <pc:docChg chg="modSld">
      <pc:chgData name="Chandler Syal" userId="df3e0ddd-6417-4fab-83ce-cad388c272a5" providerId="ADAL" clId="{024DE532-9D21-4E6F-9FDD-C383C984C613}" dt="2021-05-11T15:49:35.703" v="3" actId="20577"/>
      <pc:docMkLst>
        <pc:docMk/>
      </pc:docMkLst>
      <pc:sldChg chg="modSp mod">
        <pc:chgData name="Chandler Syal" userId="df3e0ddd-6417-4fab-83ce-cad388c272a5" providerId="ADAL" clId="{024DE532-9D21-4E6F-9FDD-C383C984C613}" dt="2021-05-11T15:49:35.703" v="3" actId="20577"/>
        <pc:sldMkLst>
          <pc:docMk/>
          <pc:sldMk cId="968927260" sldId="1801"/>
        </pc:sldMkLst>
        <pc:spChg chg="mod">
          <ac:chgData name="Chandler Syal" userId="df3e0ddd-6417-4fab-83ce-cad388c272a5" providerId="ADAL" clId="{024DE532-9D21-4E6F-9FDD-C383C984C613}" dt="2021-05-11T15:49:35.703" v="3" actId="20577"/>
          <ac:spMkLst>
            <pc:docMk/>
            <pc:sldMk cId="968927260" sldId="1801"/>
            <ac:spMk id="16" creationId="{4B823272-E336-4E12-901A-AE3D9A5CF7AF}"/>
          </ac:spMkLst>
        </pc:spChg>
      </pc:sldChg>
    </pc:docChg>
  </pc:docChgLst>
  <pc:docChgLst>
    <pc:chgData name="Chandler Syal" userId="df3e0ddd-6417-4fab-83ce-cad388c272a5" providerId="ADAL" clId="{54FE24FA-4F02-4681-9D9F-7F269FBA98F3}"/>
    <pc:docChg chg="undo custSel modSld">
      <pc:chgData name="Chandler Syal" userId="df3e0ddd-6417-4fab-83ce-cad388c272a5" providerId="ADAL" clId="{54FE24FA-4F02-4681-9D9F-7F269FBA98F3}" dt="2020-09-29T22:04:33.849" v="212"/>
      <pc:docMkLst>
        <pc:docMk/>
      </pc:docMkLst>
      <pc:sldChg chg="modNotesTx">
        <pc:chgData name="Chandler Syal" userId="df3e0ddd-6417-4fab-83ce-cad388c272a5" providerId="ADAL" clId="{54FE24FA-4F02-4681-9D9F-7F269FBA98F3}" dt="2020-09-29T21:57:11.957" v="71"/>
        <pc:sldMkLst>
          <pc:docMk/>
          <pc:sldMk cId="1527243060" sldId="1740"/>
        </pc:sldMkLst>
      </pc:sldChg>
      <pc:sldChg chg="modNotesTx">
        <pc:chgData name="Chandler Syal" userId="df3e0ddd-6417-4fab-83ce-cad388c272a5" providerId="ADAL" clId="{54FE24FA-4F02-4681-9D9F-7F269FBA98F3}" dt="2020-09-29T21:54:38.316" v="67" actId="20577"/>
        <pc:sldMkLst>
          <pc:docMk/>
          <pc:sldMk cId="3257260598" sldId="1747"/>
        </pc:sldMkLst>
      </pc:sldChg>
      <pc:sldChg chg="modSp mod">
        <pc:chgData name="Chandler Syal" userId="df3e0ddd-6417-4fab-83ce-cad388c272a5" providerId="ADAL" clId="{54FE24FA-4F02-4681-9D9F-7F269FBA98F3}" dt="2020-09-29T22:03:28.113" v="205" actId="20577"/>
        <pc:sldMkLst>
          <pc:docMk/>
          <pc:sldMk cId="3440500550" sldId="1753"/>
        </pc:sldMkLst>
        <pc:spChg chg="mod">
          <ac:chgData name="Chandler Syal" userId="df3e0ddd-6417-4fab-83ce-cad388c272a5" providerId="ADAL" clId="{54FE24FA-4F02-4681-9D9F-7F269FBA98F3}" dt="2020-09-29T22:03:28.113" v="205" actId="20577"/>
          <ac:spMkLst>
            <pc:docMk/>
            <pc:sldMk cId="3440500550" sldId="1753"/>
            <ac:spMk id="2" creationId="{209455F3-AAF0-458C-B344-8F44B0AD1692}"/>
          </ac:spMkLst>
        </pc:spChg>
      </pc:sldChg>
      <pc:sldChg chg="modSp mod">
        <pc:chgData name="Chandler Syal" userId="df3e0ddd-6417-4fab-83ce-cad388c272a5" providerId="ADAL" clId="{54FE24FA-4F02-4681-9D9F-7F269FBA98F3}" dt="2020-09-29T22:03:53.369" v="211" actId="20577"/>
        <pc:sldMkLst>
          <pc:docMk/>
          <pc:sldMk cId="4279117364" sldId="1754"/>
        </pc:sldMkLst>
        <pc:spChg chg="mod">
          <ac:chgData name="Chandler Syal" userId="df3e0ddd-6417-4fab-83ce-cad388c272a5" providerId="ADAL" clId="{54FE24FA-4F02-4681-9D9F-7F269FBA98F3}" dt="2020-09-29T22:03:53.369" v="211" actId="20577"/>
          <ac:spMkLst>
            <pc:docMk/>
            <pc:sldMk cId="4279117364" sldId="1754"/>
            <ac:spMk id="6" creationId="{2A264AC2-483B-47E0-A2C8-2EFA3FAC6643}"/>
          </ac:spMkLst>
        </pc:spChg>
      </pc:sldChg>
      <pc:sldChg chg="modNotesTx">
        <pc:chgData name="Chandler Syal" userId="df3e0ddd-6417-4fab-83ce-cad388c272a5" providerId="ADAL" clId="{54FE24FA-4F02-4681-9D9F-7F269FBA98F3}" dt="2020-09-29T22:04:33.849" v="212"/>
        <pc:sldMkLst>
          <pc:docMk/>
          <pc:sldMk cId="289853838" sldId="1791"/>
        </pc:sldMkLst>
      </pc:sldChg>
      <pc:sldChg chg="modNotesTx">
        <pc:chgData name="Chandler Syal" userId="df3e0ddd-6417-4fab-83ce-cad388c272a5" providerId="ADAL" clId="{54FE24FA-4F02-4681-9D9F-7F269FBA98F3}" dt="2020-09-29T21:53:57.596" v="21" actId="20577"/>
        <pc:sldMkLst>
          <pc:docMk/>
          <pc:sldMk cId="1019962172" sldId="1795"/>
        </pc:sldMkLst>
      </pc:sldChg>
      <pc:sldChg chg="modSp mod">
        <pc:chgData name="Chandler Syal" userId="df3e0ddd-6417-4fab-83ce-cad388c272a5" providerId="ADAL" clId="{54FE24FA-4F02-4681-9D9F-7F269FBA98F3}" dt="2020-09-29T21:57:45.523" v="97" actId="1076"/>
        <pc:sldMkLst>
          <pc:docMk/>
          <pc:sldMk cId="4135775638" sldId="1796"/>
        </pc:sldMkLst>
        <pc:spChg chg="mod">
          <ac:chgData name="Chandler Syal" userId="df3e0ddd-6417-4fab-83ce-cad388c272a5" providerId="ADAL" clId="{54FE24FA-4F02-4681-9D9F-7F269FBA98F3}" dt="2020-09-29T21:57:45.523" v="97" actId="1076"/>
          <ac:spMkLst>
            <pc:docMk/>
            <pc:sldMk cId="4135775638" sldId="1796"/>
            <ac:spMk id="14" creationId="{DB3DB840-19C7-4312-9C5F-C2D09313FF34}"/>
          </ac:spMkLst>
        </pc:spChg>
        <pc:spChg chg="mod">
          <ac:chgData name="Chandler Syal" userId="df3e0ddd-6417-4fab-83ce-cad388c272a5" providerId="ADAL" clId="{54FE24FA-4F02-4681-9D9F-7F269FBA98F3}" dt="2020-09-29T21:57:42.528" v="96" actId="1076"/>
          <ac:spMkLst>
            <pc:docMk/>
            <pc:sldMk cId="4135775638" sldId="1796"/>
            <ac:spMk id="25" creationId="{A21EE030-DC8D-4B83-A0C5-9C03B7AC82AD}"/>
          </ac:spMkLst>
        </pc:spChg>
      </pc:sldChg>
      <pc:sldChg chg="modNotesTx">
        <pc:chgData name="Chandler Syal" userId="df3e0ddd-6417-4fab-83ce-cad388c272a5" providerId="ADAL" clId="{54FE24FA-4F02-4681-9D9F-7F269FBA98F3}" dt="2020-09-29T21:55:22.876" v="69" actId="20577"/>
        <pc:sldMkLst>
          <pc:docMk/>
          <pc:sldMk cId="3539783054" sldId="1797"/>
        </pc:sldMkLst>
      </pc:sldChg>
      <pc:sldChg chg="modSp mod">
        <pc:chgData name="Chandler Syal" userId="df3e0ddd-6417-4fab-83ce-cad388c272a5" providerId="ADAL" clId="{54FE24FA-4F02-4681-9D9F-7F269FBA98F3}" dt="2020-09-29T21:56:12.157" v="70" actId="20577"/>
        <pc:sldMkLst>
          <pc:docMk/>
          <pc:sldMk cId="968927260" sldId="1801"/>
        </pc:sldMkLst>
        <pc:spChg chg="mod">
          <ac:chgData name="Chandler Syal" userId="df3e0ddd-6417-4fab-83ce-cad388c272a5" providerId="ADAL" clId="{54FE24FA-4F02-4681-9D9F-7F269FBA98F3}" dt="2020-09-29T21:56:12.157" v="70" actId="20577"/>
          <ac:spMkLst>
            <pc:docMk/>
            <pc:sldMk cId="968927260" sldId="1801"/>
            <ac:spMk id="16" creationId="{4B823272-E336-4E12-901A-AE3D9A5CF7AF}"/>
          </ac:spMkLst>
        </pc:spChg>
      </pc:sldChg>
      <pc:sldChg chg="modSp mod">
        <pc:chgData name="Chandler Syal" userId="df3e0ddd-6417-4fab-83ce-cad388c272a5" providerId="ADAL" clId="{54FE24FA-4F02-4681-9D9F-7F269FBA98F3}" dt="2020-09-29T21:59:00.954" v="98" actId="20577"/>
        <pc:sldMkLst>
          <pc:docMk/>
          <pc:sldMk cId="1789727825" sldId="1802"/>
        </pc:sldMkLst>
        <pc:spChg chg="mod">
          <ac:chgData name="Chandler Syal" userId="df3e0ddd-6417-4fab-83ce-cad388c272a5" providerId="ADAL" clId="{54FE24FA-4F02-4681-9D9F-7F269FBA98F3}" dt="2020-09-29T21:59:00.954" v="98" actId="20577"/>
          <ac:spMkLst>
            <pc:docMk/>
            <pc:sldMk cId="1789727825" sldId="1802"/>
            <ac:spMk id="8" creationId="{7742610E-4DEA-43D5-BBD5-CEF6245B9C8F}"/>
          </ac:spMkLst>
        </pc:spChg>
      </pc:sldChg>
      <pc:sldChg chg="modSp mod">
        <pc:chgData name="Chandler Syal" userId="df3e0ddd-6417-4fab-83ce-cad388c272a5" providerId="ADAL" clId="{54FE24FA-4F02-4681-9D9F-7F269FBA98F3}" dt="2020-09-29T22:03:36.400" v="209" actId="20577"/>
        <pc:sldMkLst>
          <pc:docMk/>
          <pc:sldMk cId="3974704743" sldId="1803"/>
        </pc:sldMkLst>
        <pc:spChg chg="mod">
          <ac:chgData name="Chandler Syal" userId="df3e0ddd-6417-4fab-83ce-cad388c272a5" providerId="ADAL" clId="{54FE24FA-4F02-4681-9D9F-7F269FBA98F3}" dt="2020-09-29T22:03:36.400" v="209" actId="20577"/>
          <ac:spMkLst>
            <pc:docMk/>
            <pc:sldMk cId="3974704743" sldId="1803"/>
            <ac:spMk id="2" creationId="{EFE01251-B738-4DD9-A917-C4E91B28068D}"/>
          </ac:spMkLst>
        </pc:spChg>
      </pc:sldChg>
      <pc:sldChg chg="modSp mod">
        <pc:chgData name="Chandler Syal" userId="df3e0ddd-6417-4fab-83ce-cad388c272a5" providerId="ADAL" clId="{54FE24FA-4F02-4681-9D9F-7F269FBA98F3}" dt="2020-09-29T22:01:53.561" v="150" actId="20577"/>
        <pc:sldMkLst>
          <pc:docMk/>
          <pc:sldMk cId="1607949786" sldId="1805"/>
        </pc:sldMkLst>
        <pc:spChg chg="mod">
          <ac:chgData name="Chandler Syal" userId="df3e0ddd-6417-4fab-83ce-cad388c272a5" providerId="ADAL" clId="{54FE24FA-4F02-4681-9D9F-7F269FBA98F3}" dt="2020-09-29T22:01:53.561" v="150" actId="20577"/>
          <ac:spMkLst>
            <pc:docMk/>
            <pc:sldMk cId="1607949786" sldId="1805"/>
            <ac:spMk id="2" creationId="{DC2E77E5-7422-4599-9519-0FAEB611DF5E}"/>
          </ac:spMkLst>
        </pc:spChg>
        <pc:spChg chg="mod">
          <ac:chgData name="Chandler Syal" userId="df3e0ddd-6417-4fab-83ce-cad388c272a5" providerId="ADAL" clId="{54FE24FA-4F02-4681-9D9F-7F269FBA98F3}" dt="2020-09-29T22:00:51.200" v="132" actId="20577"/>
          <ac:spMkLst>
            <pc:docMk/>
            <pc:sldMk cId="1607949786" sldId="1805"/>
            <ac:spMk id="6" creationId="{2A264AC2-483B-47E0-A2C8-2EFA3FAC6643}"/>
          </ac:spMkLst>
        </pc:spChg>
      </pc:sldChg>
      <pc:sldChg chg="modSp mod">
        <pc:chgData name="Chandler Syal" userId="df3e0ddd-6417-4fab-83ce-cad388c272a5" providerId="ADAL" clId="{54FE24FA-4F02-4681-9D9F-7F269FBA98F3}" dt="2020-09-29T22:02:22.439" v="171" actId="20577"/>
        <pc:sldMkLst>
          <pc:docMk/>
          <pc:sldMk cId="3103263536" sldId="1806"/>
        </pc:sldMkLst>
        <pc:spChg chg="mod">
          <ac:chgData name="Chandler Syal" userId="df3e0ddd-6417-4fab-83ce-cad388c272a5" providerId="ADAL" clId="{54FE24FA-4F02-4681-9D9F-7F269FBA98F3}" dt="2020-09-29T22:02:22.439" v="171" actId="20577"/>
          <ac:spMkLst>
            <pc:docMk/>
            <pc:sldMk cId="3103263536" sldId="1806"/>
            <ac:spMk id="2" creationId="{8D424490-C118-4BF5-83F4-A3CAEE6BBA21}"/>
          </ac:spMkLst>
        </pc:spChg>
      </pc:sldChg>
      <pc:sldChg chg="modSp mod modNotesTx">
        <pc:chgData name="Chandler Syal" userId="df3e0ddd-6417-4fab-83ce-cad388c272a5" providerId="ADAL" clId="{54FE24FA-4F02-4681-9D9F-7F269FBA98F3}" dt="2020-09-29T22:02:50.242" v="191" actId="20577"/>
        <pc:sldMkLst>
          <pc:docMk/>
          <pc:sldMk cId="593298423" sldId="1809"/>
        </pc:sldMkLst>
        <pc:spChg chg="mod">
          <ac:chgData name="Chandler Syal" userId="df3e0ddd-6417-4fab-83ce-cad388c272a5" providerId="ADAL" clId="{54FE24FA-4F02-4681-9D9F-7F269FBA98F3}" dt="2020-09-29T22:01:59.860" v="159" actId="20577"/>
          <ac:spMkLst>
            <pc:docMk/>
            <pc:sldMk cId="593298423" sldId="1809"/>
            <ac:spMk id="2" creationId="{EFE01251-B738-4DD9-A917-C4E91B28068D}"/>
          </ac:spMkLst>
        </pc:spChg>
        <pc:spChg chg="mod">
          <ac:chgData name="Chandler Syal" userId="df3e0ddd-6417-4fab-83ce-cad388c272a5" providerId="ADAL" clId="{54FE24FA-4F02-4681-9D9F-7F269FBA98F3}" dt="2020-09-29T22:02:50.242" v="191" actId="20577"/>
          <ac:spMkLst>
            <pc:docMk/>
            <pc:sldMk cId="593298423" sldId="1809"/>
            <ac:spMk id="11" creationId="{DF9DC540-A0D6-499F-95E9-34D8AD313259}"/>
          </ac:spMkLst>
        </pc:spChg>
      </pc:sldChg>
    </pc:docChg>
  </pc:docChgLst>
  <pc:docChgLst>
    <pc:chgData name="Chandler Syal" userId="df3e0ddd-6417-4fab-83ce-cad388c272a5" providerId="ADAL" clId="{AA803124-4078-4DB8-A46B-A387FCCF2B77}"/>
    <pc:docChg chg="modSld">
      <pc:chgData name="Chandler Syal" userId="df3e0ddd-6417-4fab-83ce-cad388c272a5" providerId="ADAL" clId="{AA803124-4078-4DB8-A46B-A387FCCF2B77}" dt="2021-06-08T15:19:43.984" v="8" actId="20577"/>
      <pc:docMkLst>
        <pc:docMk/>
      </pc:docMkLst>
      <pc:sldChg chg="modNotesTx">
        <pc:chgData name="Chandler Syal" userId="df3e0ddd-6417-4fab-83ce-cad388c272a5" providerId="ADAL" clId="{AA803124-4078-4DB8-A46B-A387FCCF2B77}" dt="2021-06-08T15:19:43.984" v="8" actId="20577"/>
        <pc:sldMkLst>
          <pc:docMk/>
          <pc:sldMk cId="630340686" sldId="1748"/>
        </pc:sldMkLst>
      </pc:sldChg>
    </pc:docChg>
  </pc:docChgLst>
  <pc:docChgLst>
    <pc:chgData name="Marbahun" userId="f9980d50-8f48-457e-a9e2-6a97b313c7f2" providerId="ADAL" clId="{8990C83E-5A3A-44D6-BE25-548CBB55F624}"/>
    <pc:docChg chg="modSld">
      <pc:chgData name="Marbahun" userId="f9980d50-8f48-457e-a9e2-6a97b313c7f2" providerId="ADAL" clId="{8990C83E-5A3A-44D6-BE25-548CBB55F624}" dt="2020-07-16T12:27:37.587" v="146" actId="208"/>
      <pc:docMkLst>
        <pc:docMk/>
      </pc:docMkLst>
      <pc:sldChg chg="modSp mod">
        <pc:chgData name="Marbahun" userId="f9980d50-8f48-457e-a9e2-6a97b313c7f2" providerId="ADAL" clId="{8990C83E-5A3A-44D6-BE25-548CBB55F624}" dt="2020-07-16T12:14:39.136" v="6" actId="20577"/>
        <pc:sldMkLst>
          <pc:docMk/>
          <pc:sldMk cId="546707467" sldId="1784"/>
        </pc:sldMkLst>
        <pc:spChg chg="mod">
          <ac:chgData name="Marbahun" userId="f9980d50-8f48-457e-a9e2-6a97b313c7f2" providerId="ADAL" clId="{8990C83E-5A3A-44D6-BE25-548CBB55F624}" dt="2020-07-16T12:14:39.136" v="6" actId="20577"/>
          <ac:spMkLst>
            <pc:docMk/>
            <pc:sldMk cId="546707467" sldId="1784"/>
            <ac:spMk id="2" creationId="{00000000-0000-0000-0000-000000000000}"/>
          </ac:spMkLst>
        </pc:spChg>
      </pc:sldChg>
      <pc:sldChg chg="modSp mod">
        <pc:chgData name="Marbahun" userId="f9980d50-8f48-457e-a9e2-6a97b313c7f2" providerId="ADAL" clId="{8990C83E-5A3A-44D6-BE25-548CBB55F624}" dt="2020-07-16T12:15:38.215" v="7" actId="1076"/>
        <pc:sldMkLst>
          <pc:docMk/>
          <pc:sldMk cId="321196391" sldId="1785"/>
        </pc:sldMkLst>
        <pc:picChg chg="mod">
          <ac:chgData name="Marbahun" userId="f9980d50-8f48-457e-a9e2-6a97b313c7f2" providerId="ADAL" clId="{8990C83E-5A3A-44D6-BE25-548CBB55F624}" dt="2020-07-16T12:15:38.215" v="7" actId="1076"/>
          <ac:picMkLst>
            <pc:docMk/>
            <pc:sldMk cId="321196391" sldId="1785"/>
            <ac:picMk id="24" creationId="{8A5DA4D6-C239-47B9-8F7E-C1662097B1E9}"/>
          </ac:picMkLst>
        </pc:picChg>
      </pc:sldChg>
      <pc:sldChg chg="modSp">
        <pc:chgData name="Marbahun" userId="f9980d50-8f48-457e-a9e2-6a97b313c7f2" providerId="ADAL" clId="{8990C83E-5A3A-44D6-BE25-548CBB55F624}" dt="2020-07-16T12:26:11.891" v="145" actId="962"/>
        <pc:sldMkLst>
          <pc:docMk/>
          <pc:sldMk cId="4130363744" sldId="1790"/>
        </pc:sldMkLst>
        <pc:picChg chg="mod">
          <ac:chgData name="Marbahun" userId="f9980d50-8f48-457e-a9e2-6a97b313c7f2" providerId="ADAL" clId="{8990C83E-5A3A-44D6-BE25-548CBB55F624}" dt="2020-07-16T12:26:11.891" v="145" actId="962"/>
          <ac:picMkLst>
            <pc:docMk/>
            <pc:sldMk cId="4130363744" sldId="1790"/>
            <ac:picMk id="9" creationId="{5A41E779-A2EE-4CFD-B390-77639EAD029B}"/>
          </ac:picMkLst>
        </pc:picChg>
      </pc:sldChg>
      <pc:sldChg chg="modSp mod">
        <pc:chgData name="Marbahun" userId="f9980d50-8f48-457e-a9e2-6a97b313c7f2" providerId="ADAL" clId="{8990C83E-5A3A-44D6-BE25-548CBB55F624}" dt="2020-07-16T12:20:03.486" v="11" actId="404"/>
        <pc:sldMkLst>
          <pc:docMk/>
          <pc:sldMk cId="1878505317" sldId="1800"/>
        </pc:sldMkLst>
        <pc:spChg chg="mod">
          <ac:chgData name="Marbahun" userId="f9980d50-8f48-457e-a9e2-6a97b313c7f2" providerId="ADAL" clId="{8990C83E-5A3A-44D6-BE25-548CBB55F624}" dt="2020-07-16T12:20:03.486" v="11" actId="404"/>
          <ac:spMkLst>
            <pc:docMk/>
            <pc:sldMk cId="1878505317" sldId="1800"/>
            <ac:spMk id="10" creationId="{EF81DF51-F097-45CE-9DA4-1AB35F5F0430}"/>
          </ac:spMkLst>
        </pc:spChg>
      </pc:sldChg>
      <pc:sldChg chg="modSp">
        <pc:chgData name="Marbahun" userId="f9980d50-8f48-457e-a9e2-6a97b313c7f2" providerId="ADAL" clId="{8990C83E-5A3A-44D6-BE25-548CBB55F624}" dt="2020-07-16T12:27:37.587" v="146" actId="208"/>
        <pc:sldMkLst>
          <pc:docMk/>
          <pc:sldMk cId="1789727825" sldId="1802"/>
        </pc:sldMkLst>
        <pc:spChg chg="mod">
          <ac:chgData name="Marbahun" userId="f9980d50-8f48-457e-a9e2-6a97b313c7f2" providerId="ADAL" clId="{8990C83E-5A3A-44D6-BE25-548CBB55F624}" dt="2020-07-16T12:27:37.587" v="146" actId="208"/>
          <ac:spMkLst>
            <pc:docMk/>
            <pc:sldMk cId="1789727825" sldId="1802"/>
            <ac:spMk id="10" creationId="{7D907CA7-B8BB-47FD-86EC-8DB6F33DE09E}"/>
          </ac:spMkLst>
        </pc:spChg>
      </pc:sldChg>
    </pc:docChg>
  </pc:docChgLst>
  <pc:docChgLst>
    <pc:chgData name="Ashia Sheikh [Chillibreeze]" userId="6452a783-bade-4cce-97f1-f56691f8b6f5" providerId="ADAL" clId="{2B1B66B4-ACDD-49E9-A2C9-4288D5AFE563}"/>
    <pc:docChg chg="undo redo custSel modSld modMainMaster">
      <pc:chgData name="Ashia Sheikh [Chillibreeze]" userId="6452a783-bade-4cce-97f1-f56691f8b6f5" providerId="ADAL" clId="{2B1B66B4-ACDD-49E9-A2C9-4288D5AFE563}" dt="2020-07-16T07:31:48.419" v="204" actId="207"/>
      <pc:docMkLst>
        <pc:docMk/>
      </pc:docMkLst>
      <pc:sldChg chg="addSp delSp modSp mod modClrScheme chgLayout">
        <pc:chgData name="Ashia Sheikh [Chillibreeze]" userId="6452a783-bade-4cce-97f1-f56691f8b6f5" providerId="ADAL" clId="{2B1B66B4-ACDD-49E9-A2C9-4288D5AFE563}" dt="2020-07-16T07:27:14.998" v="17" actId="13244"/>
        <pc:sldMkLst>
          <pc:docMk/>
          <pc:sldMk cId="3539783054" sldId="1797"/>
        </pc:sldMkLst>
        <pc:spChg chg="add del mod">
          <ac:chgData name="Ashia Sheikh [Chillibreeze]" userId="6452a783-bade-4cce-97f1-f56691f8b6f5" providerId="ADAL" clId="{2B1B66B4-ACDD-49E9-A2C9-4288D5AFE563}" dt="2020-07-16T06:09:13.891" v="6"/>
          <ac:spMkLst>
            <pc:docMk/>
            <pc:sldMk cId="3539783054" sldId="1797"/>
            <ac:spMk id="2" creationId="{5AA1A653-98C4-4238-BC71-D4800EE8D475}"/>
          </ac:spMkLst>
        </pc:spChg>
        <pc:spChg chg="add del mod">
          <ac:chgData name="Ashia Sheikh [Chillibreeze]" userId="6452a783-bade-4cce-97f1-f56691f8b6f5" providerId="ADAL" clId="{2B1B66B4-ACDD-49E9-A2C9-4288D5AFE563}" dt="2020-07-16T06:09:14.099" v="7"/>
          <ac:spMkLst>
            <pc:docMk/>
            <pc:sldMk cId="3539783054" sldId="1797"/>
            <ac:spMk id="3" creationId="{8284BED1-837A-430C-B9B3-0AD433A23D43}"/>
          </ac:spMkLst>
        </pc:spChg>
        <pc:spChg chg="mod ord">
          <ac:chgData name="Ashia Sheikh [Chillibreeze]" userId="6452a783-bade-4cce-97f1-f56691f8b6f5" providerId="ADAL" clId="{2B1B66B4-ACDD-49E9-A2C9-4288D5AFE563}" dt="2020-07-16T06:09:14.291" v="8"/>
          <ac:spMkLst>
            <pc:docMk/>
            <pc:sldMk cId="3539783054" sldId="1797"/>
            <ac:spMk id="5" creationId="{469C4238-4207-4BE5-8AC8-D1BBB0DD7F4B}"/>
          </ac:spMkLst>
        </pc:spChg>
        <pc:spChg chg="del">
          <ac:chgData name="Ashia Sheikh [Chillibreeze]" userId="6452a783-bade-4cce-97f1-f56691f8b6f5" providerId="ADAL" clId="{2B1B66B4-ACDD-49E9-A2C9-4288D5AFE563}" dt="2020-07-16T06:09:12.286" v="5" actId="478"/>
          <ac:spMkLst>
            <pc:docMk/>
            <pc:sldMk cId="3539783054" sldId="1797"/>
            <ac:spMk id="6" creationId="{9E999F67-E25A-45A5-8EF7-BBF9D510CDDB}"/>
          </ac:spMkLst>
        </pc:spChg>
        <pc:spChg chg="del">
          <ac:chgData name="Ashia Sheikh [Chillibreeze]" userId="6452a783-bade-4cce-97f1-f56691f8b6f5" providerId="ADAL" clId="{2B1B66B4-ACDD-49E9-A2C9-4288D5AFE563}" dt="2020-07-16T06:09:12.286" v="5" actId="478"/>
          <ac:spMkLst>
            <pc:docMk/>
            <pc:sldMk cId="3539783054" sldId="1797"/>
            <ac:spMk id="7" creationId="{B6C9CAE1-CF08-4452-B41A-2D34423803DB}"/>
          </ac:spMkLst>
        </pc:spChg>
        <pc:spChg chg="del">
          <ac:chgData name="Ashia Sheikh [Chillibreeze]" userId="6452a783-bade-4cce-97f1-f56691f8b6f5" providerId="ADAL" clId="{2B1B66B4-ACDD-49E9-A2C9-4288D5AFE563}" dt="2020-07-16T06:09:12.286" v="5" actId="478"/>
          <ac:spMkLst>
            <pc:docMk/>
            <pc:sldMk cId="3539783054" sldId="1797"/>
            <ac:spMk id="8" creationId="{4CFB2495-7844-48B5-A4BF-5C40A1979C80}"/>
          </ac:spMkLst>
        </pc:spChg>
        <pc:spChg chg="del">
          <ac:chgData name="Ashia Sheikh [Chillibreeze]" userId="6452a783-bade-4cce-97f1-f56691f8b6f5" providerId="ADAL" clId="{2B1B66B4-ACDD-49E9-A2C9-4288D5AFE563}" dt="2020-07-16T06:09:12.286" v="5" actId="478"/>
          <ac:spMkLst>
            <pc:docMk/>
            <pc:sldMk cId="3539783054" sldId="1797"/>
            <ac:spMk id="9" creationId="{7D1013D2-71A4-4968-BBEC-C9183C8F146F}"/>
          </ac:spMkLst>
        </pc:spChg>
        <pc:spChg chg="del">
          <ac:chgData name="Ashia Sheikh [Chillibreeze]" userId="6452a783-bade-4cce-97f1-f56691f8b6f5" providerId="ADAL" clId="{2B1B66B4-ACDD-49E9-A2C9-4288D5AFE563}" dt="2020-07-16T06:09:12.286" v="5" actId="478"/>
          <ac:spMkLst>
            <pc:docMk/>
            <pc:sldMk cId="3539783054" sldId="1797"/>
            <ac:spMk id="11" creationId="{C75418A6-0CA4-40D2-9895-AEC61F1E6EA7}"/>
          </ac:spMkLst>
        </pc:spChg>
        <pc:spChg chg="del">
          <ac:chgData name="Ashia Sheikh [Chillibreeze]" userId="6452a783-bade-4cce-97f1-f56691f8b6f5" providerId="ADAL" clId="{2B1B66B4-ACDD-49E9-A2C9-4288D5AFE563}" dt="2020-07-16T06:09:12.286" v="5" actId="478"/>
          <ac:spMkLst>
            <pc:docMk/>
            <pc:sldMk cId="3539783054" sldId="1797"/>
            <ac:spMk id="12" creationId="{48FFD202-408C-4D1C-BA55-B69CEC302099}"/>
          </ac:spMkLst>
        </pc:spChg>
        <pc:spChg chg="del">
          <ac:chgData name="Ashia Sheikh [Chillibreeze]" userId="6452a783-bade-4cce-97f1-f56691f8b6f5" providerId="ADAL" clId="{2B1B66B4-ACDD-49E9-A2C9-4288D5AFE563}" dt="2020-07-16T06:09:12.286" v="5" actId="478"/>
          <ac:spMkLst>
            <pc:docMk/>
            <pc:sldMk cId="3539783054" sldId="1797"/>
            <ac:spMk id="13" creationId="{AF5B59DF-D8AE-4E11-AE6B-0C7B5EC20B81}"/>
          </ac:spMkLst>
        </pc:spChg>
        <pc:spChg chg="del">
          <ac:chgData name="Ashia Sheikh [Chillibreeze]" userId="6452a783-bade-4cce-97f1-f56691f8b6f5" providerId="ADAL" clId="{2B1B66B4-ACDD-49E9-A2C9-4288D5AFE563}" dt="2020-07-16T06:09:12.286" v="5" actId="478"/>
          <ac:spMkLst>
            <pc:docMk/>
            <pc:sldMk cId="3539783054" sldId="1797"/>
            <ac:spMk id="14" creationId="{7D8D8E40-0249-4D4D-935F-B4E8E0141477}"/>
          </ac:spMkLst>
        </pc:spChg>
        <pc:spChg chg="del">
          <ac:chgData name="Ashia Sheikh [Chillibreeze]" userId="6452a783-bade-4cce-97f1-f56691f8b6f5" providerId="ADAL" clId="{2B1B66B4-ACDD-49E9-A2C9-4288D5AFE563}" dt="2020-07-16T06:09:12.286" v="5" actId="478"/>
          <ac:spMkLst>
            <pc:docMk/>
            <pc:sldMk cId="3539783054" sldId="1797"/>
            <ac:spMk id="15" creationId="{ED9A4087-2543-42BD-ACA1-7B72702DDFEB}"/>
          </ac:spMkLst>
        </pc:spChg>
        <pc:spChg chg="del">
          <ac:chgData name="Ashia Sheikh [Chillibreeze]" userId="6452a783-bade-4cce-97f1-f56691f8b6f5" providerId="ADAL" clId="{2B1B66B4-ACDD-49E9-A2C9-4288D5AFE563}" dt="2020-07-16T06:09:12.286" v="5" actId="478"/>
          <ac:spMkLst>
            <pc:docMk/>
            <pc:sldMk cId="3539783054" sldId="1797"/>
            <ac:spMk id="17" creationId="{56193CC9-36AA-44C5-9E58-4E4027CFB5D8}"/>
          </ac:spMkLst>
        </pc:spChg>
        <pc:spChg chg="del">
          <ac:chgData name="Ashia Sheikh [Chillibreeze]" userId="6452a783-bade-4cce-97f1-f56691f8b6f5" providerId="ADAL" clId="{2B1B66B4-ACDD-49E9-A2C9-4288D5AFE563}" dt="2020-07-16T06:09:12.286" v="5" actId="478"/>
          <ac:spMkLst>
            <pc:docMk/>
            <pc:sldMk cId="3539783054" sldId="1797"/>
            <ac:spMk id="18" creationId="{4A807729-72F8-4C21-8E06-E406F7B13BB6}"/>
          </ac:spMkLst>
        </pc:spChg>
        <pc:spChg chg="del">
          <ac:chgData name="Ashia Sheikh [Chillibreeze]" userId="6452a783-bade-4cce-97f1-f56691f8b6f5" providerId="ADAL" clId="{2B1B66B4-ACDD-49E9-A2C9-4288D5AFE563}" dt="2020-07-16T06:09:12.286" v="5" actId="478"/>
          <ac:spMkLst>
            <pc:docMk/>
            <pc:sldMk cId="3539783054" sldId="1797"/>
            <ac:spMk id="19" creationId="{EC4F44FA-866C-413B-A18B-480E8E52B982}"/>
          </ac:spMkLst>
        </pc:spChg>
        <pc:spChg chg="del">
          <ac:chgData name="Ashia Sheikh [Chillibreeze]" userId="6452a783-bade-4cce-97f1-f56691f8b6f5" providerId="ADAL" clId="{2B1B66B4-ACDD-49E9-A2C9-4288D5AFE563}" dt="2020-07-16T06:09:12.286" v="5" actId="478"/>
          <ac:spMkLst>
            <pc:docMk/>
            <pc:sldMk cId="3539783054" sldId="1797"/>
            <ac:spMk id="20" creationId="{64CE89B4-76EB-46BB-9FA2-AD219A73C463}"/>
          </ac:spMkLst>
        </pc:spChg>
        <pc:spChg chg="del">
          <ac:chgData name="Ashia Sheikh [Chillibreeze]" userId="6452a783-bade-4cce-97f1-f56691f8b6f5" providerId="ADAL" clId="{2B1B66B4-ACDD-49E9-A2C9-4288D5AFE563}" dt="2020-07-16T06:09:12.286" v="5" actId="478"/>
          <ac:spMkLst>
            <pc:docMk/>
            <pc:sldMk cId="3539783054" sldId="1797"/>
            <ac:spMk id="21" creationId="{594139BF-C5DE-4EEE-887D-02909AD18C25}"/>
          </ac:spMkLst>
        </pc:spChg>
        <pc:spChg chg="del">
          <ac:chgData name="Ashia Sheikh [Chillibreeze]" userId="6452a783-bade-4cce-97f1-f56691f8b6f5" providerId="ADAL" clId="{2B1B66B4-ACDD-49E9-A2C9-4288D5AFE563}" dt="2020-07-16T06:09:12.286" v="5" actId="478"/>
          <ac:spMkLst>
            <pc:docMk/>
            <pc:sldMk cId="3539783054" sldId="1797"/>
            <ac:spMk id="28" creationId="{E3CB54F1-A8BD-4E6B-B1F4-E0C30225CAB8}"/>
          </ac:spMkLst>
        </pc:spChg>
        <pc:spChg chg="del">
          <ac:chgData name="Ashia Sheikh [Chillibreeze]" userId="6452a783-bade-4cce-97f1-f56691f8b6f5" providerId="ADAL" clId="{2B1B66B4-ACDD-49E9-A2C9-4288D5AFE563}" dt="2020-07-16T06:09:12.286" v="5" actId="478"/>
          <ac:spMkLst>
            <pc:docMk/>
            <pc:sldMk cId="3539783054" sldId="1797"/>
            <ac:spMk id="29" creationId="{91A49A1F-403B-4E4F-8507-95A0C19D0A2F}"/>
          </ac:spMkLst>
        </pc:spChg>
        <pc:spChg chg="del">
          <ac:chgData name="Ashia Sheikh [Chillibreeze]" userId="6452a783-bade-4cce-97f1-f56691f8b6f5" providerId="ADAL" clId="{2B1B66B4-ACDD-49E9-A2C9-4288D5AFE563}" dt="2020-07-16T06:09:12.286" v="5" actId="478"/>
          <ac:spMkLst>
            <pc:docMk/>
            <pc:sldMk cId="3539783054" sldId="1797"/>
            <ac:spMk id="30" creationId="{7673A091-91B6-4AE0-9D3C-83560EF932BD}"/>
          </ac:spMkLst>
        </pc:spChg>
        <pc:spChg chg="del">
          <ac:chgData name="Ashia Sheikh [Chillibreeze]" userId="6452a783-bade-4cce-97f1-f56691f8b6f5" providerId="ADAL" clId="{2B1B66B4-ACDD-49E9-A2C9-4288D5AFE563}" dt="2020-07-16T06:09:12.286" v="5" actId="478"/>
          <ac:spMkLst>
            <pc:docMk/>
            <pc:sldMk cId="3539783054" sldId="1797"/>
            <ac:spMk id="31" creationId="{E9405EAB-0810-4A5E-94C1-F6A9274204D7}"/>
          </ac:spMkLst>
        </pc:spChg>
        <pc:spChg chg="del mod">
          <ac:chgData name="Ashia Sheikh [Chillibreeze]" userId="6452a783-bade-4cce-97f1-f56691f8b6f5" providerId="ADAL" clId="{2B1B66B4-ACDD-49E9-A2C9-4288D5AFE563}" dt="2020-07-16T06:09:08.681" v="4" actId="478"/>
          <ac:spMkLst>
            <pc:docMk/>
            <pc:sldMk cId="3539783054" sldId="1797"/>
            <ac:spMk id="38" creationId="{07799A3A-3BDA-4D2A-8033-F9E8D4E17C17}"/>
          </ac:spMkLst>
        </pc:spChg>
        <pc:spChg chg="add del mod">
          <ac:chgData name="Ashia Sheikh [Chillibreeze]" userId="6452a783-bade-4cce-97f1-f56691f8b6f5" providerId="ADAL" clId="{2B1B66B4-ACDD-49E9-A2C9-4288D5AFE563}" dt="2020-07-16T06:09:14.291" v="8"/>
          <ac:spMkLst>
            <pc:docMk/>
            <pc:sldMk cId="3539783054" sldId="1797"/>
            <ac:spMk id="42" creationId="{7820591A-6591-483E-900B-C51D0682FA00}"/>
          </ac:spMkLst>
        </pc:spChg>
        <pc:grpChg chg="del">
          <ac:chgData name="Ashia Sheikh [Chillibreeze]" userId="6452a783-bade-4cce-97f1-f56691f8b6f5" providerId="ADAL" clId="{2B1B66B4-ACDD-49E9-A2C9-4288D5AFE563}" dt="2020-07-16T06:09:12.286" v="5" actId="478"/>
          <ac:grpSpMkLst>
            <pc:docMk/>
            <pc:sldMk cId="3539783054" sldId="1797"/>
            <ac:grpSpMk id="23" creationId="{316C5348-09FC-4A32-BA09-7E3D72BE6391}"/>
          </ac:grpSpMkLst>
        </pc:grpChg>
        <pc:grpChg chg="del">
          <ac:chgData name="Ashia Sheikh [Chillibreeze]" userId="6452a783-bade-4cce-97f1-f56691f8b6f5" providerId="ADAL" clId="{2B1B66B4-ACDD-49E9-A2C9-4288D5AFE563}" dt="2020-07-16T06:09:12.286" v="5" actId="478"/>
          <ac:grpSpMkLst>
            <pc:docMk/>
            <pc:sldMk cId="3539783054" sldId="1797"/>
            <ac:grpSpMk id="33" creationId="{648157AE-B50C-4C1E-9698-88CFA2DE6EE8}"/>
          </ac:grpSpMkLst>
        </pc:grpChg>
        <pc:grpChg chg="del">
          <ac:chgData name="Ashia Sheikh [Chillibreeze]" userId="6452a783-bade-4cce-97f1-f56691f8b6f5" providerId="ADAL" clId="{2B1B66B4-ACDD-49E9-A2C9-4288D5AFE563}" dt="2020-07-16T06:09:12.286" v="5" actId="478"/>
          <ac:grpSpMkLst>
            <pc:docMk/>
            <pc:sldMk cId="3539783054" sldId="1797"/>
            <ac:grpSpMk id="39" creationId="{9CC45944-5FD5-44E8-B9AE-0B897CF8BCEF}"/>
          </ac:grpSpMkLst>
        </pc:grpChg>
        <pc:picChg chg="del">
          <ac:chgData name="Ashia Sheikh [Chillibreeze]" userId="6452a783-bade-4cce-97f1-f56691f8b6f5" providerId="ADAL" clId="{2B1B66B4-ACDD-49E9-A2C9-4288D5AFE563}" dt="2020-07-16T06:09:12.286" v="5" actId="478"/>
          <ac:picMkLst>
            <pc:docMk/>
            <pc:sldMk cId="3539783054" sldId="1797"/>
            <ac:picMk id="4" creationId="{37EF7D3E-847C-49CA-9435-F213788DB316}"/>
          </ac:picMkLst>
        </pc:picChg>
        <pc:picChg chg="mod">
          <ac:chgData name="Ashia Sheikh [Chillibreeze]" userId="6452a783-bade-4cce-97f1-f56691f8b6f5" providerId="ADAL" clId="{2B1B66B4-ACDD-49E9-A2C9-4288D5AFE563}" dt="2020-07-16T07:27:14.998" v="17" actId="13244"/>
          <ac:picMkLst>
            <pc:docMk/>
            <pc:sldMk cId="3539783054" sldId="1797"/>
            <ac:picMk id="17" creationId="{CC6A91BD-76A1-4F65-A5B2-2914E44DA7DC}"/>
          </ac:picMkLst>
        </pc:picChg>
        <pc:picChg chg="del mod">
          <ac:chgData name="Ashia Sheikh [Chillibreeze]" userId="6452a783-bade-4cce-97f1-f56691f8b6f5" providerId="ADAL" clId="{2B1B66B4-ACDD-49E9-A2C9-4288D5AFE563}" dt="2020-07-16T06:09:03.010" v="3" actId="478"/>
          <ac:picMkLst>
            <pc:docMk/>
            <pc:sldMk cId="3539783054" sldId="1797"/>
            <ac:picMk id="37" creationId="{2DD553B7-9447-4C62-8AC8-6D0F5F03C7A5}"/>
          </ac:picMkLst>
        </pc:picChg>
        <pc:picChg chg="add del mod">
          <ac:chgData name="Ashia Sheikh [Chillibreeze]" userId="6452a783-bade-4cce-97f1-f56691f8b6f5" providerId="ADAL" clId="{2B1B66B4-ACDD-49E9-A2C9-4288D5AFE563}" dt="2020-07-16T06:11:59.483" v="16"/>
          <ac:picMkLst>
            <pc:docMk/>
            <pc:sldMk cId="3539783054" sldId="1797"/>
            <ac:picMk id="43" creationId="{67F0F599-61B2-44DD-B7D1-BFB956AADEE4}"/>
          </ac:picMkLst>
        </pc:picChg>
        <pc:cxnChg chg="del">
          <ac:chgData name="Ashia Sheikh [Chillibreeze]" userId="6452a783-bade-4cce-97f1-f56691f8b6f5" providerId="ADAL" clId="{2B1B66B4-ACDD-49E9-A2C9-4288D5AFE563}" dt="2020-07-16T06:09:12.286" v="5" actId="478"/>
          <ac:cxnSpMkLst>
            <pc:docMk/>
            <pc:sldMk cId="3539783054" sldId="1797"/>
            <ac:cxnSpMk id="10" creationId="{C1FEE52D-07C6-49D2-A862-8E5B680214F8}"/>
          </ac:cxnSpMkLst>
        </pc:cxnChg>
        <pc:cxnChg chg="del">
          <ac:chgData name="Ashia Sheikh [Chillibreeze]" userId="6452a783-bade-4cce-97f1-f56691f8b6f5" providerId="ADAL" clId="{2B1B66B4-ACDD-49E9-A2C9-4288D5AFE563}" dt="2020-07-16T06:09:12.286" v="5" actId="478"/>
          <ac:cxnSpMkLst>
            <pc:docMk/>
            <pc:sldMk cId="3539783054" sldId="1797"/>
            <ac:cxnSpMk id="16" creationId="{DF645B0E-9453-41C0-BC20-46BBA64EC866}"/>
          </ac:cxnSpMkLst>
        </pc:cxnChg>
        <pc:cxnChg chg="del">
          <ac:chgData name="Ashia Sheikh [Chillibreeze]" userId="6452a783-bade-4cce-97f1-f56691f8b6f5" providerId="ADAL" clId="{2B1B66B4-ACDD-49E9-A2C9-4288D5AFE563}" dt="2020-07-16T06:09:12.286" v="5" actId="478"/>
          <ac:cxnSpMkLst>
            <pc:docMk/>
            <pc:sldMk cId="3539783054" sldId="1797"/>
            <ac:cxnSpMk id="22" creationId="{237396C9-364F-4722-A6C1-6D23233D294B}"/>
          </ac:cxnSpMkLst>
        </pc:cxnChg>
        <pc:cxnChg chg="del">
          <ac:chgData name="Ashia Sheikh [Chillibreeze]" userId="6452a783-bade-4cce-97f1-f56691f8b6f5" providerId="ADAL" clId="{2B1B66B4-ACDD-49E9-A2C9-4288D5AFE563}" dt="2020-07-16T06:09:12.286" v="5" actId="478"/>
          <ac:cxnSpMkLst>
            <pc:docMk/>
            <pc:sldMk cId="3539783054" sldId="1797"/>
            <ac:cxnSpMk id="32" creationId="{2235E3E9-E9EF-4A66-BD28-9AE3CB066735}"/>
          </ac:cxnSpMkLst>
        </pc:cxnChg>
      </pc:sldChg>
      <pc:sldChg chg="modSp">
        <pc:chgData name="Ashia Sheikh [Chillibreeze]" userId="6452a783-bade-4cce-97f1-f56691f8b6f5" providerId="ADAL" clId="{2B1B66B4-ACDD-49E9-A2C9-4288D5AFE563}" dt="2020-07-16T07:27:24.630" v="18" actId="13244"/>
        <pc:sldMkLst>
          <pc:docMk/>
          <pc:sldMk cId="959224849" sldId="1798"/>
        </pc:sldMkLst>
        <pc:spChg chg="mod">
          <ac:chgData name="Ashia Sheikh [Chillibreeze]" userId="6452a783-bade-4cce-97f1-f56691f8b6f5" providerId="ADAL" clId="{2B1B66B4-ACDD-49E9-A2C9-4288D5AFE563}" dt="2020-07-16T07:27:24.630" v="18" actId="13244"/>
          <ac:spMkLst>
            <pc:docMk/>
            <pc:sldMk cId="959224849" sldId="1798"/>
            <ac:spMk id="14" creationId="{13943219-0E68-42D8-8DDE-B1669653927F}"/>
          </ac:spMkLst>
        </pc:spChg>
      </pc:sldChg>
      <pc:sldChg chg="modSp mod">
        <pc:chgData name="Ashia Sheikh [Chillibreeze]" userId="6452a783-bade-4cce-97f1-f56691f8b6f5" providerId="ADAL" clId="{2B1B66B4-ACDD-49E9-A2C9-4288D5AFE563}" dt="2020-07-16T07:27:52.989" v="21" actId="962"/>
        <pc:sldMkLst>
          <pc:docMk/>
          <pc:sldMk cId="1627804331" sldId="1799"/>
        </pc:sldMkLst>
        <pc:spChg chg="mod">
          <ac:chgData name="Ashia Sheikh [Chillibreeze]" userId="6452a783-bade-4cce-97f1-f56691f8b6f5" providerId="ADAL" clId="{2B1B66B4-ACDD-49E9-A2C9-4288D5AFE563}" dt="2020-07-16T07:27:31.934" v="19" actId="13244"/>
          <ac:spMkLst>
            <pc:docMk/>
            <pc:sldMk cId="1627804331" sldId="1799"/>
            <ac:spMk id="12" creationId="{C3527EE5-6EFD-4BE0-A504-D478F83C1B4B}"/>
          </ac:spMkLst>
        </pc:spChg>
        <pc:picChg chg="mod">
          <ac:chgData name="Ashia Sheikh [Chillibreeze]" userId="6452a783-bade-4cce-97f1-f56691f8b6f5" providerId="ADAL" clId="{2B1B66B4-ACDD-49E9-A2C9-4288D5AFE563}" dt="2020-07-16T07:27:52.989" v="21" actId="962"/>
          <ac:picMkLst>
            <pc:docMk/>
            <pc:sldMk cId="1627804331" sldId="1799"/>
            <ac:picMk id="10" creationId="{C31B08E9-40F4-413C-B7D6-A4B20467BA3D}"/>
          </ac:picMkLst>
        </pc:picChg>
      </pc:sldChg>
      <pc:sldChg chg="modSp mod">
        <pc:chgData name="Ashia Sheikh [Chillibreeze]" userId="6452a783-bade-4cce-97f1-f56691f8b6f5" providerId="ADAL" clId="{2B1B66B4-ACDD-49E9-A2C9-4288D5AFE563}" dt="2020-07-16T07:31:48.419" v="204" actId="207"/>
        <pc:sldMkLst>
          <pc:docMk/>
          <pc:sldMk cId="1878505317" sldId="1800"/>
        </pc:sldMkLst>
        <pc:spChg chg="mod">
          <ac:chgData name="Ashia Sheikh [Chillibreeze]" userId="6452a783-bade-4cce-97f1-f56691f8b6f5" providerId="ADAL" clId="{2B1B66B4-ACDD-49E9-A2C9-4288D5AFE563}" dt="2020-07-16T07:31:48.419" v="204" actId="207"/>
          <ac:spMkLst>
            <pc:docMk/>
            <pc:sldMk cId="1878505317" sldId="1800"/>
            <ac:spMk id="10" creationId="{EF81DF51-F097-45CE-9DA4-1AB35F5F0430}"/>
          </ac:spMkLst>
        </pc:spChg>
        <pc:picChg chg="mod">
          <ac:chgData name="Ashia Sheikh [Chillibreeze]" userId="6452a783-bade-4cce-97f1-f56691f8b6f5" providerId="ADAL" clId="{2B1B66B4-ACDD-49E9-A2C9-4288D5AFE563}" dt="2020-07-16T07:28:57.345" v="122" actId="962"/>
          <ac:picMkLst>
            <pc:docMk/>
            <pc:sldMk cId="1878505317" sldId="1800"/>
            <ac:picMk id="14" creationId="{38988C35-2374-4886-9B43-D62A742546C0}"/>
          </ac:picMkLst>
        </pc:picChg>
      </pc:sldChg>
      <pc:sldChg chg="modSp">
        <pc:chgData name="Ashia Sheikh [Chillibreeze]" userId="6452a783-bade-4cce-97f1-f56691f8b6f5" providerId="ADAL" clId="{2B1B66B4-ACDD-49E9-A2C9-4288D5AFE563}" dt="2020-07-16T07:28:51.559" v="120" actId="13244"/>
        <pc:sldMkLst>
          <pc:docMk/>
          <pc:sldMk cId="968927260" sldId="1801"/>
        </pc:sldMkLst>
        <pc:spChg chg="mod">
          <ac:chgData name="Ashia Sheikh [Chillibreeze]" userId="6452a783-bade-4cce-97f1-f56691f8b6f5" providerId="ADAL" clId="{2B1B66B4-ACDD-49E9-A2C9-4288D5AFE563}" dt="2020-07-16T07:28:51.559" v="120" actId="13244"/>
          <ac:spMkLst>
            <pc:docMk/>
            <pc:sldMk cId="968927260" sldId="1801"/>
            <ac:spMk id="16" creationId="{4B823272-E336-4E12-901A-AE3D9A5CF7AF}"/>
          </ac:spMkLst>
        </pc:spChg>
      </pc:sldChg>
      <pc:sldChg chg="modSp mod">
        <pc:chgData name="Ashia Sheikh [Chillibreeze]" userId="6452a783-bade-4cce-97f1-f56691f8b6f5" providerId="ADAL" clId="{2B1B66B4-ACDD-49E9-A2C9-4288D5AFE563}" dt="2020-07-16T07:31:11.043" v="200" actId="962"/>
        <pc:sldMkLst>
          <pc:docMk/>
          <pc:sldMk cId="3974704743" sldId="1803"/>
        </pc:sldMkLst>
        <pc:picChg chg="mod">
          <ac:chgData name="Ashia Sheikh [Chillibreeze]" userId="6452a783-bade-4cce-97f1-f56691f8b6f5" providerId="ADAL" clId="{2B1B66B4-ACDD-49E9-A2C9-4288D5AFE563}" dt="2020-07-16T07:31:11.043" v="200" actId="962"/>
          <ac:picMkLst>
            <pc:docMk/>
            <pc:sldMk cId="3974704743" sldId="1803"/>
            <ac:picMk id="13" creationId="{315C1BC6-B687-4F7E-A5C9-C6150DCF2FF5}"/>
          </ac:picMkLst>
        </pc:picChg>
      </pc:sldChg>
      <pc:sldChg chg="modSp mod">
        <pc:chgData name="Ashia Sheikh [Chillibreeze]" userId="6452a783-bade-4cce-97f1-f56691f8b6f5" providerId="ADAL" clId="{2B1B66B4-ACDD-49E9-A2C9-4288D5AFE563}" dt="2020-07-16T07:30:32.102" v="124" actId="962"/>
        <pc:sldMkLst>
          <pc:docMk/>
          <pc:sldMk cId="3947850868" sldId="1804"/>
        </pc:sldMkLst>
        <pc:picChg chg="mod">
          <ac:chgData name="Ashia Sheikh [Chillibreeze]" userId="6452a783-bade-4cce-97f1-f56691f8b6f5" providerId="ADAL" clId="{2B1B66B4-ACDD-49E9-A2C9-4288D5AFE563}" dt="2020-07-16T07:30:32.102" v="124" actId="962"/>
          <ac:picMkLst>
            <pc:docMk/>
            <pc:sldMk cId="3947850868" sldId="1804"/>
            <ac:picMk id="15" creationId="{0D9F5A1F-354A-4101-AA0B-0A1EF63D5F95}"/>
          </ac:picMkLst>
        </pc:picChg>
      </pc:sldChg>
      <pc:sldMasterChg chg="modSldLayout">
        <pc:chgData name="Ashia Sheikh [Chillibreeze]" userId="6452a783-bade-4cce-97f1-f56691f8b6f5" providerId="ADAL" clId="{2B1B66B4-ACDD-49E9-A2C9-4288D5AFE563}" dt="2020-07-16T06:11:56.968" v="14"/>
        <pc:sldMasterMkLst>
          <pc:docMk/>
          <pc:sldMasterMk cId="3290859478" sldId="2147484742"/>
        </pc:sldMasterMkLst>
        <pc:sldLayoutChg chg="addSp delSp modSp mod">
          <pc:chgData name="Ashia Sheikh [Chillibreeze]" userId="6452a783-bade-4cce-97f1-f56691f8b6f5" providerId="ADAL" clId="{2B1B66B4-ACDD-49E9-A2C9-4288D5AFE563}" dt="2020-07-16T06:11:56.968" v="14"/>
          <pc:sldLayoutMkLst>
            <pc:docMk/>
            <pc:sldMasterMk cId="3290859478" sldId="2147484742"/>
            <pc:sldLayoutMk cId="1858106525" sldId="2147484779"/>
          </pc:sldLayoutMkLst>
          <pc:picChg chg="add del mod modCrop">
            <ac:chgData name="Ashia Sheikh [Chillibreeze]" userId="6452a783-bade-4cce-97f1-f56691f8b6f5" providerId="ADAL" clId="{2B1B66B4-ACDD-49E9-A2C9-4288D5AFE563}" dt="2020-07-16T06:11:56.968" v="14"/>
            <ac:picMkLst>
              <pc:docMk/>
              <pc:sldMasterMk cId="3290859478" sldId="2147484742"/>
              <pc:sldLayoutMk cId="1858106525" sldId="2147484779"/>
              <ac:picMk id="3" creationId="{735FB397-BE0C-497E-A380-040502D63EF0}"/>
            </ac:picMkLst>
          </pc:picChg>
        </pc:sldLayoutChg>
      </pc:sldMasterChg>
    </pc:docChg>
  </pc:docChgLst>
  <pc:docChgLst>
    <pc:chgData name="Chandler Syal" userId="df3e0ddd-6417-4fab-83ce-cad388c272a5" providerId="ADAL" clId="{2FDDBA8E-AB60-4C83-BE09-CACC315D26DB}"/>
    <pc:docChg chg="custSel modSld">
      <pc:chgData name="Chandler Syal" userId="df3e0ddd-6417-4fab-83ce-cad388c272a5" providerId="ADAL" clId="{2FDDBA8E-AB60-4C83-BE09-CACC315D26DB}" dt="2021-03-15T20:37:52.739" v="150" actId="20577"/>
      <pc:docMkLst>
        <pc:docMk/>
      </pc:docMkLst>
      <pc:sldChg chg="modNotesTx">
        <pc:chgData name="Chandler Syal" userId="df3e0ddd-6417-4fab-83ce-cad388c272a5" providerId="ADAL" clId="{2FDDBA8E-AB60-4C83-BE09-CACC315D26DB}" dt="2021-03-15T20:37:52.739" v="150" actId="20577"/>
        <pc:sldMkLst>
          <pc:docMk/>
          <pc:sldMk cId="1527243060" sldId="1740"/>
        </pc:sldMkLst>
      </pc:sldChg>
      <pc:sldChg chg="modNotesTx">
        <pc:chgData name="Chandler Syal" userId="df3e0ddd-6417-4fab-83ce-cad388c272a5" providerId="ADAL" clId="{2FDDBA8E-AB60-4C83-BE09-CACC315D26DB}" dt="2021-03-15T20:37:47.248" v="143" actId="20577"/>
        <pc:sldMkLst>
          <pc:docMk/>
          <pc:sldMk cId="630340686" sldId="1748"/>
        </pc:sldMkLst>
      </pc:sldChg>
      <pc:sldChg chg="modSp mod modNotesTx">
        <pc:chgData name="Chandler Syal" userId="df3e0ddd-6417-4fab-83ce-cad388c272a5" providerId="ADAL" clId="{2FDDBA8E-AB60-4C83-BE09-CACC315D26DB}" dt="2021-03-15T20:37:04.922" v="73" actId="20577"/>
        <pc:sldMkLst>
          <pc:docMk/>
          <pc:sldMk cId="4279117364" sldId="1754"/>
        </pc:sldMkLst>
        <pc:spChg chg="mod">
          <ac:chgData name="Chandler Syal" userId="df3e0ddd-6417-4fab-83ce-cad388c272a5" providerId="ADAL" clId="{2FDDBA8E-AB60-4C83-BE09-CACC315D26DB}" dt="2021-03-15T20:36:27.439" v="29" actId="20577"/>
          <ac:spMkLst>
            <pc:docMk/>
            <pc:sldMk cId="4279117364" sldId="1754"/>
            <ac:spMk id="6" creationId="{2A264AC2-483B-47E0-A2C8-2EFA3FAC6643}"/>
          </ac:spMkLst>
        </pc:spChg>
      </pc:sldChg>
      <pc:sldChg chg="modNotesTx">
        <pc:chgData name="Chandler Syal" userId="df3e0ddd-6417-4fab-83ce-cad388c272a5" providerId="ADAL" clId="{2FDDBA8E-AB60-4C83-BE09-CACC315D26DB}" dt="2021-03-15T20:36:19.936" v="20" actId="20577"/>
        <pc:sldMkLst>
          <pc:docMk/>
          <pc:sldMk cId="4130363744" sldId="1790"/>
        </pc:sldMkLst>
      </pc:sldChg>
      <pc:sldChg chg="modSp mod modNotesTx">
        <pc:chgData name="Chandler Syal" userId="df3e0ddd-6417-4fab-83ce-cad388c272a5" providerId="ADAL" clId="{2FDDBA8E-AB60-4C83-BE09-CACC315D26DB}" dt="2021-03-15T20:37:32.871" v="125" actId="20577"/>
        <pc:sldMkLst>
          <pc:docMk/>
          <pc:sldMk cId="1878505317" sldId="1800"/>
        </pc:sldMkLst>
        <pc:spChg chg="mod">
          <ac:chgData name="Chandler Syal" userId="df3e0ddd-6417-4fab-83ce-cad388c272a5" providerId="ADAL" clId="{2FDDBA8E-AB60-4C83-BE09-CACC315D26DB}" dt="2021-03-15T20:37:20.373" v="80" actId="20577"/>
          <ac:spMkLst>
            <pc:docMk/>
            <pc:sldMk cId="1878505317" sldId="1800"/>
            <ac:spMk id="10" creationId="{EF81DF51-F097-45CE-9DA4-1AB35F5F0430}"/>
          </ac:spMkLst>
        </pc:spChg>
      </pc:sldChg>
    </pc:docChg>
  </pc:docChgLst>
  <pc:docChgLst>
    <pc:chgData name="Celene Abramson" userId="f8acb2d9-60cf-4e8c-9ff6-ed0496accdb1" providerId="ADAL" clId="{3DBA8B5B-CED8-4BC9-90D2-D3A2767560D7}"/>
    <pc:docChg chg="modSld">
      <pc:chgData name="Celene Abramson" userId="f8acb2d9-60cf-4e8c-9ff6-ed0496accdb1" providerId="ADAL" clId="{3DBA8B5B-CED8-4BC9-90D2-D3A2767560D7}" dt="2022-10-03T17:02:21.807" v="47" actId="20577"/>
      <pc:docMkLst>
        <pc:docMk/>
      </pc:docMkLst>
      <pc:sldChg chg="modSp mod">
        <pc:chgData name="Celene Abramson" userId="f8acb2d9-60cf-4e8c-9ff6-ed0496accdb1" providerId="ADAL" clId="{3DBA8B5B-CED8-4BC9-90D2-D3A2767560D7}" dt="2022-10-03T17:01:58.244" v="34" actId="20577"/>
        <pc:sldMkLst>
          <pc:docMk/>
          <pc:sldMk cId="1527243060" sldId="1740"/>
        </pc:sldMkLst>
        <pc:spChg chg="mod">
          <ac:chgData name="Celene Abramson" userId="f8acb2d9-60cf-4e8c-9ff6-ed0496accdb1" providerId="ADAL" clId="{3DBA8B5B-CED8-4BC9-90D2-D3A2767560D7}" dt="2022-10-03T17:01:58.244" v="34" actId="20577"/>
          <ac:spMkLst>
            <pc:docMk/>
            <pc:sldMk cId="1527243060" sldId="1740"/>
            <ac:spMk id="2" creationId="{657C40CC-0DE6-4D53-AD83-E9D53B9A2C95}"/>
          </ac:spMkLst>
        </pc:spChg>
      </pc:sldChg>
      <pc:sldChg chg="modSp mod">
        <pc:chgData name="Celene Abramson" userId="f8acb2d9-60cf-4e8c-9ff6-ed0496accdb1" providerId="ADAL" clId="{3DBA8B5B-CED8-4BC9-90D2-D3A2767560D7}" dt="2022-10-03T17:02:02.782" v="35" actId="20577"/>
        <pc:sldMkLst>
          <pc:docMk/>
          <pc:sldMk cId="2712637104" sldId="1750"/>
        </pc:sldMkLst>
        <pc:spChg chg="mod">
          <ac:chgData name="Celene Abramson" userId="f8acb2d9-60cf-4e8c-9ff6-ed0496accdb1" providerId="ADAL" clId="{3DBA8B5B-CED8-4BC9-90D2-D3A2767560D7}" dt="2022-10-03T17:02:02.782" v="35" actId="20577"/>
          <ac:spMkLst>
            <pc:docMk/>
            <pc:sldMk cId="2712637104" sldId="1750"/>
            <ac:spMk id="2" creationId="{407CE53D-FC98-4B1C-B01A-082D96C70D3C}"/>
          </ac:spMkLst>
        </pc:spChg>
      </pc:sldChg>
      <pc:sldChg chg="modSp mod">
        <pc:chgData name="Celene Abramson" userId="f8acb2d9-60cf-4e8c-9ff6-ed0496accdb1" providerId="ADAL" clId="{3DBA8B5B-CED8-4BC9-90D2-D3A2767560D7}" dt="2022-10-03T17:02:21.807" v="47" actId="20577"/>
        <pc:sldMkLst>
          <pc:docMk/>
          <pc:sldMk cId="961016916" sldId="1755"/>
        </pc:sldMkLst>
        <pc:spChg chg="mod">
          <ac:chgData name="Celene Abramson" userId="f8acb2d9-60cf-4e8c-9ff6-ed0496accdb1" providerId="ADAL" clId="{3DBA8B5B-CED8-4BC9-90D2-D3A2767560D7}" dt="2022-10-03T17:02:21.807" v="47" actId="20577"/>
          <ac:spMkLst>
            <pc:docMk/>
            <pc:sldMk cId="961016916" sldId="1755"/>
            <ac:spMk id="2" creationId="{ED09580D-98A9-473D-A698-BF205A026B1B}"/>
          </ac:spMkLst>
        </pc:spChg>
      </pc:sldChg>
      <pc:sldChg chg="modSp mod">
        <pc:chgData name="Celene Abramson" userId="f8acb2d9-60cf-4e8c-9ff6-ed0496accdb1" providerId="ADAL" clId="{3DBA8B5B-CED8-4BC9-90D2-D3A2767560D7}" dt="2022-10-03T17:01:02.501" v="1" actId="20577"/>
        <pc:sldMkLst>
          <pc:docMk/>
          <pc:sldMk cId="546707467" sldId="1784"/>
        </pc:sldMkLst>
        <pc:spChg chg="mod">
          <ac:chgData name="Celene Abramson" userId="f8acb2d9-60cf-4e8c-9ff6-ed0496accdb1" providerId="ADAL" clId="{3DBA8B5B-CED8-4BC9-90D2-D3A2767560D7}" dt="2022-10-03T17:01:02.501" v="1" actId="20577"/>
          <ac:spMkLst>
            <pc:docMk/>
            <pc:sldMk cId="546707467" sldId="1784"/>
            <ac:spMk id="2" creationId="{00000000-0000-0000-0000-000000000000}"/>
          </ac:spMkLst>
        </pc:spChg>
      </pc:sldChg>
      <pc:sldChg chg="modSp mod">
        <pc:chgData name="Celene Abramson" userId="f8acb2d9-60cf-4e8c-9ff6-ed0496accdb1" providerId="ADAL" clId="{3DBA8B5B-CED8-4BC9-90D2-D3A2767560D7}" dt="2022-10-03T17:01:10.503" v="4" actId="20577"/>
        <pc:sldMkLst>
          <pc:docMk/>
          <pc:sldMk cId="321196391" sldId="1785"/>
        </pc:sldMkLst>
        <pc:spChg chg="mod">
          <ac:chgData name="Celene Abramson" userId="f8acb2d9-60cf-4e8c-9ff6-ed0496accdb1" providerId="ADAL" clId="{3DBA8B5B-CED8-4BC9-90D2-D3A2767560D7}" dt="2022-10-03T17:01:10.503" v="4" actId="20577"/>
          <ac:spMkLst>
            <pc:docMk/>
            <pc:sldMk cId="321196391" sldId="1785"/>
            <ac:spMk id="17" creationId="{00000000-0000-0000-0000-000000000000}"/>
          </ac:spMkLst>
        </pc:spChg>
      </pc:sldChg>
      <pc:sldChg chg="modSp mod">
        <pc:chgData name="Celene Abramson" userId="f8acb2d9-60cf-4e8c-9ff6-ed0496accdb1" providerId="ADAL" clId="{3DBA8B5B-CED8-4BC9-90D2-D3A2767560D7}" dt="2022-10-03T17:01:18.001" v="5" actId="20577"/>
        <pc:sldMkLst>
          <pc:docMk/>
          <pc:sldMk cId="2698537591" sldId="1786"/>
        </pc:sldMkLst>
        <pc:spChg chg="mod">
          <ac:chgData name="Celene Abramson" userId="f8acb2d9-60cf-4e8c-9ff6-ed0496accdb1" providerId="ADAL" clId="{3DBA8B5B-CED8-4BC9-90D2-D3A2767560D7}" dt="2022-10-03T17:01:18.001" v="5" actId="20577"/>
          <ac:spMkLst>
            <pc:docMk/>
            <pc:sldMk cId="2698537591" sldId="1786"/>
            <ac:spMk id="2" creationId="{00000000-0000-0000-0000-000000000000}"/>
          </ac:spMkLst>
        </pc:spChg>
      </pc:sldChg>
      <pc:sldChg chg="modSp mod">
        <pc:chgData name="Celene Abramson" userId="f8acb2d9-60cf-4e8c-9ff6-ed0496accdb1" providerId="ADAL" clId="{3DBA8B5B-CED8-4BC9-90D2-D3A2767560D7}" dt="2022-10-03T17:02:14.272" v="36"/>
        <pc:sldMkLst>
          <pc:docMk/>
          <pc:sldMk cId="289853838" sldId="1791"/>
        </pc:sldMkLst>
        <pc:spChg chg="mod">
          <ac:chgData name="Celene Abramson" userId="f8acb2d9-60cf-4e8c-9ff6-ed0496accdb1" providerId="ADAL" clId="{3DBA8B5B-CED8-4BC9-90D2-D3A2767560D7}" dt="2022-10-03T17:02:14.272" v="36"/>
          <ac:spMkLst>
            <pc:docMk/>
            <pc:sldMk cId="289853838" sldId="1791"/>
            <ac:spMk id="2" creationId="{657C40CC-0DE6-4D53-AD83-E9D53B9A2C95}"/>
          </ac:spMkLst>
        </pc:spChg>
      </pc:sldChg>
      <pc:sldChg chg="modSp mod">
        <pc:chgData name="Celene Abramson" userId="f8acb2d9-60cf-4e8c-9ff6-ed0496accdb1" providerId="ADAL" clId="{3DBA8B5B-CED8-4BC9-90D2-D3A2767560D7}" dt="2022-10-03T17:01:38.555" v="32" actId="20577"/>
        <pc:sldMkLst>
          <pc:docMk/>
          <pc:sldMk cId="1019962172" sldId="1795"/>
        </pc:sldMkLst>
        <pc:spChg chg="mod">
          <ac:chgData name="Celene Abramson" userId="f8acb2d9-60cf-4e8c-9ff6-ed0496accdb1" providerId="ADAL" clId="{3DBA8B5B-CED8-4BC9-90D2-D3A2767560D7}" dt="2022-10-03T17:01:29.203" v="14" actId="20577"/>
          <ac:spMkLst>
            <pc:docMk/>
            <pc:sldMk cId="1019962172" sldId="1795"/>
            <ac:spMk id="2" creationId="{70241AD8-1292-480E-B147-80F3A5822709}"/>
          </ac:spMkLst>
        </pc:spChg>
        <pc:spChg chg="mod">
          <ac:chgData name="Celene Abramson" userId="f8acb2d9-60cf-4e8c-9ff6-ed0496accdb1" providerId="ADAL" clId="{3DBA8B5B-CED8-4BC9-90D2-D3A2767560D7}" dt="2022-10-03T17:01:38.555" v="32" actId="20577"/>
          <ac:spMkLst>
            <pc:docMk/>
            <pc:sldMk cId="1019962172" sldId="1795"/>
            <ac:spMk id="3" creationId="{850537E8-AE39-4138-86BC-53578E60066E}"/>
          </ac:spMkLst>
        </pc:spChg>
      </pc:sldChg>
    </pc:docChg>
  </pc:docChgLst>
  <pc:docChgLst>
    <pc:chgData name="Chandler Syal" userId="S::chsims@microsoft.com::df3e0ddd-6417-4fab-83ce-cad388c272a5" providerId="AD" clId="Web-{FCB63E62-E90F-7E50-AB41-C58AAFA2E024}"/>
    <pc:docChg chg="modSld">
      <pc:chgData name="Chandler Syal" userId="S::chsims@microsoft.com::df3e0ddd-6417-4fab-83ce-cad388c272a5" providerId="AD" clId="Web-{FCB63E62-E90F-7E50-AB41-C58AAFA2E024}" dt="2020-07-16T14:31:03.753" v="3"/>
      <pc:docMkLst>
        <pc:docMk/>
      </pc:docMkLst>
      <pc:sldChg chg="modNotes">
        <pc:chgData name="Chandler Syal" userId="S::chsims@microsoft.com::df3e0ddd-6417-4fab-83ce-cad388c272a5" providerId="AD" clId="Web-{FCB63E62-E90F-7E50-AB41-C58AAFA2E024}" dt="2020-07-16T14:30:56.285" v="1"/>
        <pc:sldMkLst>
          <pc:docMk/>
          <pc:sldMk cId="3974704743" sldId="1803"/>
        </pc:sldMkLst>
      </pc:sldChg>
      <pc:sldChg chg="modNotes">
        <pc:chgData name="Chandler Syal" userId="S::chsims@microsoft.com::df3e0ddd-6417-4fab-83ce-cad388c272a5" providerId="AD" clId="Web-{FCB63E62-E90F-7E50-AB41-C58AAFA2E024}" dt="2020-07-16T14:31:03.753" v="3"/>
        <pc:sldMkLst>
          <pc:docMk/>
          <pc:sldMk cId="3947850868" sldId="180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10/3/2022 10:00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10/3/2022 10:00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i-builder/use-in-powerapps-overview"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learn.microsoft.com/en-us/ai-builder/use-in-flow-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ustomers.microsoft.com/en-us/story/759484-trugreen-partner-professional-services-power-virtual-agen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s.flow.microsoft.com/en-u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learn/modules/build-automated-solution/2a-build-recurring-flow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learn/modules/build-automated-solution/2b-build-button-flow"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10/3/2022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AI Builder is a Microsoft Power Platform capability that provides AI models that are designed to optimize your business processes. AI Builder enables your business to use intelligence to automate processes and glean insights from your data in </a:t>
            </a:r>
            <a:r>
              <a:rPr lang="en-US" b="0" i="0" u="none" strike="noStrike" dirty="0">
                <a:effectLst/>
                <a:latin typeface="Segoe UI" panose="020B0502040204020203" pitchFamily="34" charset="0"/>
                <a:hlinkClick r:id="rId3"/>
              </a:rPr>
              <a:t>Power Apps</a:t>
            </a:r>
            <a:r>
              <a:rPr lang="en-US" b="0" i="0" dirty="0">
                <a:solidFill>
                  <a:srgbClr val="171717"/>
                </a:solidFill>
                <a:effectLst/>
                <a:latin typeface="Segoe UI" panose="020B0502040204020203" pitchFamily="34" charset="0"/>
              </a:rPr>
              <a:t> and </a:t>
            </a:r>
            <a:r>
              <a:rPr lang="en-US" b="0" i="0" u="none" strike="noStrike" dirty="0">
                <a:effectLst/>
                <a:latin typeface="Segoe UI" panose="020B0502040204020203" pitchFamily="34" charset="0"/>
                <a:hlinkClick r:id="rId4"/>
              </a:rPr>
              <a:t>Power Automate</a:t>
            </a:r>
            <a:r>
              <a:rPr lang="en-US" b="0" i="0" dirty="0">
                <a:solidFill>
                  <a:srgbClr val="171717"/>
                </a:solidFill>
                <a:effectLst/>
                <a:latin typeface="Segoe UI" panose="020B0502040204020203" pitchFamily="34" charset="0"/>
              </a:rPr>
              <a:t>. With AI Builder, you don't need coding or data science skills to access the power of AI. You can build </a:t>
            </a:r>
            <a:r>
              <a:rPr lang="en-US" b="0" i="1" dirty="0">
                <a:solidFill>
                  <a:srgbClr val="171717"/>
                </a:solidFill>
                <a:effectLst/>
                <a:latin typeface="Segoe UI" panose="020B0502040204020203" pitchFamily="34" charset="0"/>
              </a:rPr>
              <a:t>custom</a:t>
            </a:r>
            <a:r>
              <a:rPr lang="en-US" b="0" i="0" dirty="0">
                <a:solidFill>
                  <a:srgbClr val="171717"/>
                </a:solidFill>
                <a:effectLst/>
                <a:latin typeface="Segoe UI" panose="020B0502040204020203" pitchFamily="34" charset="0"/>
              </a:rPr>
              <a:t> models tailored to your needs, or choose a </a:t>
            </a:r>
            <a:r>
              <a:rPr lang="en-US" b="0" i="1" dirty="0">
                <a:solidFill>
                  <a:srgbClr val="171717"/>
                </a:solidFill>
                <a:effectLst/>
                <a:latin typeface="Segoe UI" panose="020B0502040204020203" pitchFamily="34" charset="0"/>
              </a:rPr>
              <a:t>prebuilt</a:t>
            </a:r>
            <a:r>
              <a:rPr lang="en-US" b="0" i="0" dirty="0">
                <a:solidFill>
                  <a:srgbClr val="171717"/>
                </a:solidFill>
                <a:effectLst/>
                <a:latin typeface="Segoe UI" panose="020B0502040204020203" pitchFamily="34" charset="0"/>
              </a:rPr>
              <a:t> model that is ready to use for many common business scenarios.</a:t>
            </a:r>
          </a:p>
          <a:p>
            <a:endParaRPr lang="en-US" b="0" i="0" dirty="0">
              <a:solidFill>
                <a:srgbClr val="171717"/>
              </a:solidFill>
              <a:effectLst/>
              <a:latin typeface="Segoe UI" panose="020B0502040204020203" pitchFamily="34" charset="0"/>
            </a:endParaRPr>
          </a:p>
          <a:p>
            <a:r>
              <a:rPr lang="en-US" dirty="0"/>
              <a:t>Common business scenarios</a:t>
            </a:r>
          </a:p>
          <a:p>
            <a:pPr marL="171450" indent="-171450">
              <a:buFont typeface="Arial" panose="020B0604020202020204" pitchFamily="34" charset="0"/>
              <a:buChar char="•"/>
            </a:pPr>
            <a:r>
              <a:rPr lang="en-US" dirty="0"/>
              <a:t>Automate customer application processing: </a:t>
            </a:r>
            <a:r>
              <a:rPr lang="en-US" b="1" dirty="0"/>
              <a:t>Model type -</a:t>
            </a:r>
            <a:r>
              <a:rPr lang="en-US" dirty="0"/>
              <a:t> Document processing</a:t>
            </a:r>
          </a:p>
          <a:p>
            <a:pPr marL="171450" indent="-171450">
              <a:buFont typeface="Arial" panose="020B0604020202020204" pitchFamily="34" charset="0"/>
              <a:buChar char="•"/>
            </a:pPr>
            <a:r>
              <a:rPr lang="en-US" dirty="0"/>
              <a:t>Automate expense reports: </a:t>
            </a:r>
            <a:r>
              <a:rPr lang="en-US" sz="882" b="1" kern="1200" dirty="0">
                <a:solidFill>
                  <a:schemeClr val="tx1"/>
                </a:solidFill>
                <a:latin typeface="Segoe UI" panose="020B0502040204020203" pitchFamily="34" charset="0"/>
                <a:ea typeface="+mn-ea"/>
                <a:cs typeface="+mn-cs"/>
              </a:rPr>
              <a:t>Model type - </a:t>
            </a:r>
            <a:r>
              <a:rPr lang="en-US" dirty="0"/>
              <a:t>Receipt processing</a:t>
            </a:r>
          </a:p>
          <a:p>
            <a:pPr marL="171450" indent="-171450">
              <a:buFont typeface="Arial" panose="020B0604020202020204" pitchFamily="34" charset="0"/>
              <a:buChar char="•"/>
            </a:pPr>
            <a:r>
              <a:rPr lang="en-US" dirty="0"/>
              <a:t>Categorize user feedback based on their focus: </a:t>
            </a:r>
            <a:r>
              <a:rPr lang="en-US" sz="882" b="1" kern="1200" dirty="0">
                <a:solidFill>
                  <a:schemeClr val="tx1"/>
                </a:solidFill>
                <a:latin typeface="Segoe UI" panose="020B0502040204020203" pitchFamily="34" charset="0"/>
                <a:ea typeface="+mn-ea"/>
                <a:cs typeface="+mn-cs"/>
              </a:rPr>
              <a:t>Model type - </a:t>
            </a:r>
            <a:r>
              <a:rPr lang="en-US" dirty="0"/>
              <a:t>Category classification</a:t>
            </a:r>
          </a:p>
          <a:p>
            <a:pPr marL="171450" indent="-171450">
              <a:buFont typeface="Arial" panose="020B0604020202020204" pitchFamily="34" charset="0"/>
              <a:buChar char="•"/>
            </a:pPr>
            <a:r>
              <a:rPr lang="en-US" dirty="0"/>
              <a:t>Extract insights from product reviews: </a:t>
            </a:r>
            <a:r>
              <a:rPr lang="en-US" sz="882" b="1" kern="1200" dirty="0">
                <a:solidFill>
                  <a:schemeClr val="tx1"/>
                </a:solidFill>
                <a:latin typeface="Segoe UI" panose="020B0502040204020203" pitchFamily="34" charset="0"/>
                <a:ea typeface="+mn-ea"/>
                <a:cs typeface="+mn-cs"/>
              </a:rPr>
              <a:t>Model type - </a:t>
            </a:r>
            <a:r>
              <a:rPr lang="en-US" dirty="0"/>
              <a:t>Entity extraction</a:t>
            </a:r>
          </a:p>
          <a:p>
            <a:pPr marL="171450" indent="-171450">
              <a:buFont typeface="Arial" panose="020B0604020202020204" pitchFamily="34" charset="0"/>
              <a:buChar char="•"/>
            </a:pPr>
            <a:r>
              <a:rPr lang="en-US" dirty="0"/>
              <a:t>Identify language of text: </a:t>
            </a:r>
            <a:r>
              <a:rPr lang="en-US" sz="882" b="1" kern="1200" dirty="0">
                <a:solidFill>
                  <a:schemeClr val="tx1"/>
                </a:solidFill>
                <a:latin typeface="Segoe UI" panose="020B0502040204020203" pitchFamily="34" charset="0"/>
                <a:ea typeface="+mn-ea"/>
                <a:cs typeface="+mn-cs"/>
              </a:rPr>
              <a:t>Model type - </a:t>
            </a:r>
            <a:r>
              <a:rPr lang="en-US" dirty="0"/>
              <a:t>Language detection</a:t>
            </a:r>
          </a:p>
          <a:p>
            <a:pPr marL="171450" indent="-171450">
              <a:buFont typeface="Arial" panose="020B0604020202020204" pitchFamily="34" charset="0"/>
              <a:buChar char="•"/>
            </a:pPr>
            <a:r>
              <a:rPr lang="en-US" dirty="0"/>
              <a:t>Identify and classify customer feedback: </a:t>
            </a:r>
            <a:r>
              <a:rPr lang="en-US" sz="882" b="1" kern="1200" dirty="0">
                <a:solidFill>
                  <a:schemeClr val="tx1"/>
                </a:solidFill>
                <a:latin typeface="Segoe UI" panose="020B0502040204020203" pitchFamily="34" charset="0"/>
                <a:ea typeface="+mn-ea"/>
                <a:cs typeface="+mn-cs"/>
              </a:rPr>
              <a:t>Model type - </a:t>
            </a:r>
            <a:r>
              <a:rPr lang="en-US" dirty="0"/>
              <a:t>Sentiment analysis</a:t>
            </a:r>
          </a:p>
          <a:p>
            <a:pPr marL="171450" indent="-171450">
              <a:buFont typeface="Arial" panose="020B0604020202020204" pitchFamily="34" charset="0"/>
              <a:buChar char="•"/>
            </a:pPr>
            <a:r>
              <a:rPr lang="en-US" dirty="0"/>
              <a:t>Translate support requests into your language: </a:t>
            </a:r>
            <a:r>
              <a:rPr lang="en-US" sz="882" b="1" kern="1200" dirty="0">
                <a:solidFill>
                  <a:schemeClr val="tx1"/>
                </a:solidFill>
                <a:latin typeface="Segoe UI" panose="020B0502040204020203" pitchFamily="34" charset="0"/>
                <a:ea typeface="+mn-ea"/>
                <a:cs typeface="+mn-cs"/>
              </a:rPr>
              <a:t>Model type - </a:t>
            </a:r>
            <a:r>
              <a:rPr lang="en-US" dirty="0"/>
              <a:t>Text translation</a:t>
            </a:r>
          </a:p>
          <a:p>
            <a:pPr marL="171450" indent="-171450">
              <a:buFont typeface="Arial" panose="020B0604020202020204" pitchFamily="34" charset="0"/>
              <a:buChar char="•"/>
            </a:pPr>
            <a:r>
              <a:rPr lang="en-US" dirty="0"/>
              <a:t>Identify fraudulent transactions: </a:t>
            </a:r>
            <a:r>
              <a:rPr lang="en-US" sz="882" b="1" kern="1200" dirty="0">
                <a:solidFill>
                  <a:schemeClr val="tx1"/>
                </a:solidFill>
                <a:latin typeface="Segoe UI" panose="020B0502040204020203" pitchFamily="34" charset="0"/>
                <a:ea typeface="+mn-ea"/>
                <a:cs typeface="+mn-cs"/>
              </a:rPr>
              <a:t>Model type - </a:t>
            </a:r>
            <a:r>
              <a:rPr lang="en-US" dirty="0"/>
              <a:t>Prediction</a:t>
            </a:r>
          </a:p>
          <a:p>
            <a:pPr marL="171450" indent="-171450">
              <a:buFont typeface="Arial" panose="020B0604020202020204" pitchFamily="34" charset="0"/>
              <a:buChar char="•"/>
            </a:pPr>
            <a:r>
              <a:rPr lang="en-US" dirty="0"/>
              <a:t>Get alerted to social media posts referencing your brand: </a:t>
            </a:r>
            <a:r>
              <a:rPr lang="en-US" sz="882" b="1" kern="1200" dirty="0">
                <a:solidFill>
                  <a:schemeClr val="tx1"/>
                </a:solidFill>
                <a:latin typeface="Segoe UI" panose="020B0502040204020203" pitchFamily="34" charset="0"/>
                <a:ea typeface="+mn-ea"/>
                <a:cs typeface="+mn-cs"/>
              </a:rPr>
              <a:t>Model type - </a:t>
            </a:r>
            <a:r>
              <a:rPr lang="en-US" dirty="0"/>
              <a:t>Key phrase extraction</a:t>
            </a:r>
          </a:p>
          <a:p>
            <a:pPr marL="171450" indent="-171450">
              <a:buFont typeface="Arial" panose="020B0604020202020204" pitchFamily="34" charset="0"/>
              <a:buChar char="•"/>
            </a:pPr>
            <a:r>
              <a:rPr lang="en-US" dirty="0"/>
              <a:t>Automate contact list: </a:t>
            </a:r>
            <a:r>
              <a:rPr lang="en-US" sz="882" b="1" kern="1200" dirty="0">
                <a:solidFill>
                  <a:schemeClr val="tx1"/>
                </a:solidFill>
                <a:latin typeface="Segoe UI" panose="020B0502040204020203" pitchFamily="34" charset="0"/>
                <a:ea typeface="+mn-ea"/>
                <a:cs typeface="+mn-cs"/>
              </a:rPr>
              <a:t>Model type - </a:t>
            </a:r>
            <a:r>
              <a:rPr lang="en-US" dirty="0"/>
              <a:t>Business card reader</a:t>
            </a:r>
          </a:p>
          <a:p>
            <a:pPr marL="171450" indent="-171450">
              <a:buFont typeface="Arial" panose="020B0604020202020204" pitchFamily="34" charset="0"/>
              <a:buChar char="•"/>
            </a:pPr>
            <a:r>
              <a:rPr lang="en-US" dirty="0"/>
              <a:t>Automate inventory taking: </a:t>
            </a:r>
            <a:r>
              <a:rPr lang="en-US" sz="882" b="1" kern="1200" dirty="0">
                <a:solidFill>
                  <a:schemeClr val="tx1"/>
                </a:solidFill>
                <a:latin typeface="Segoe UI" panose="020B0502040204020203" pitchFamily="34" charset="0"/>
                <a:ea typeface="+mn-ea"/>
                <a:cs typeface="+mn-cs"/>
              </a:rPr>
              <a:t>Model type: - </a:t>
            </a:r>
            <a:r>
              <a:rPr lang="en-US" dirty="0"/>
              <a:t>Object detection</a:t>
            </a:r>
          </a:p>
          <a:p>
            <a:pPr marL="171450" indent="-171450">
              <a:buFont typeface="Arial" panose="020B0604020202020204" pitchFamily="34" charset="0"/>
              <a:buChar char="•"/>
            </a:pPr>
            <a:r>
              <a:rPr lang="en-US" dirty="0"/>
              <a:t>Take a photo of text and save it to a database: </a:t>
            </a:r>
            <a:r>
              <a:rPr lang="en-US" sz="882" b="1" kern="1200" dirty="0">
                <a:solidFill>
                  <a:schemeClr val="tx1"/>
                </a:solidFill>
                <a:latin typeface="Segoe UI" panose="020B0502040204020203" pitchFamily="34" charset="0"/>
                <a:ea typeface="+mn-ea"/>
                <a:cs typeface="+mn-cs"/>
              </a:rPr>
              <a:t>Model type - </a:t>
            </a:r>
            <a:r>
              <a:rPr lang="en-US" dirty="0"/>
              <a:t>Text recognition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316288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This slide shows an infographic of their digital transformation strategy.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To provide better services they built a new artificial intelligence enabled virtual agent bot. The virtual agent was built without writing any code and instead used Power Virtual Agents to </a:t>
            </a:r>
            <a:r>
              <a:rPr lang="en-US" sz="882" kern="1200" dirty="0" err="1">
                <a:solidFill>
                  <a:schemeClr val="tx1"/>
                </a:solidFill>
                <a:effectLst/>
                <a:latin typeface="Segoe UI Light" pitchFamily="34" charset="0"/>
                <a:ea typeface="+mn-ea"/>
                <a:cs typeface="+mn-cs"/>
              </a:rPr>
              <a:t>faciliate</a:t>
            </a:r>
            <a:r>
              <a:rPr lang="en-US" sz="882" kern="1200" dirty="0">
                <a:solidFill>
                  <a:schemeClr val="tx1"/>
                </a:solidFill>
                <a:effectLst/>
                <a:latin typeface="Segoe UI Light" pitchFamily="34" charset="0"/>
                <a:ea typeface="+mn-ea"/>
                <a:cs typeface="+mn-cs"/>
              </a:rPr>
              <a:t> handling routine customer requests and to take action based on customer intent. To expose and interact with the back end data required they used Power Automate.</a:t>
            </a:r>
          </a:p>
          <a:p>
            <a:endParaRPr lang="en-US" sz="882" kern="1200" dirty="0">
              <a:solidFill>
                <a:schemeClr val="tx1"/>
              </a:solidFill>
              <a:effectLst/>
              <a:latin typeface="Segoe UI Light" pitchFamily="34" charset="0"/>
              <a:ea typeface="+mn-ea"/>
              <a:cs typeface="+mn-cs"/>
            </a:endParaRPr>
          </a:p>
          <a:p>
            <a:r>
              <a:rPr lang="en-US" sz="882" kern="1200" dirty="0" err="1">
                <a:solidFill>
                  <a:schemeClr val="tx1"/>
                </a:solidFill>
                <a:effectLst/>
                <a:latin typeface="Segoe UI Light" pitchFamily="34" charset="0"/>
                <a:ea typeface="+mn-ea"/>
                <a:cs typeface="+mn-cs"/>
              </a:rPr>
              <a:t>Tru</a:t>
            </a:r>
            <a:r>
              <a:rPr lang="en-US" sz="882" kern="1200" dirty="0">
                <a:solidFill>
                  <a:schemeClr val="tx1"/>
                </a:solidFill>
                <a:effectLst/>
                <a:latin typeface="Segoe UI Light" pitchFamily="34" charset="0"/>
                <a:ea typeface="+mn-ea"/>
                <a:cs typeface="+mn-cs"/>
              </a:rPr>
              <a:t> Green used some of the hundreds of connectors </a:t>
            </a:r>
            <a:r>
              <a:rPr lang="en-US" sz="882" kern="1200" dirty="0" err="1">
                <a:solidFill>
                  <a:schemeClr val="tx1"/>
                </a:solidFill>
                <a:effectLst/>
                <a:latin typeface="Segoe UI Light" pitchFamily="34" charset="0"/>
                <a:ea typeface="+mn-ea"/>
                <a:cs typeface="+mn-cs"/>
              </a:rPr>
              <a:t>avaiable</a:t>
            </a:r>
            <a:r>
              <a:rPr lang="en-US" sz="882" kern="1200" dirty="0">
                <a:solidFill>
                  <a:schemeClr val="tx1"/>
                </a:solidFill>
                <a:effectLst/>
                <a:latin typeface="Segoe UI Light" pitchFamily="34" charset="0"/>
                <a:ea typeface="+mn-ea"/>
                <a:cs typeface="+mn-cs"/>
              </a:rPr>
              <a:t> for Microsoft Power Platform to connect to traditional data sources. Using these capabilities they had their first protype running in two days, once again without a single line of code. </a:t>
            </a:r>
          </a:p>
          <a:p>
            <a:r>
              <a:rPr lang="en-US" sz="882" kern="1200" dirty="0">
                <a:solidFill>
                  <a:schemeClr val="tx1"/>
                </a:solidFill>
                <a:effectLst/>
                <a:latin typeface="Segoe UI Light" pitchFamily="34" charset="0"/>
                <a:ea typeface="+mn-ea"/>
                <a:cs typeface="+mn-cs"/>
              </a:rPr>
              <a:t>In addition they had systems that didn't have APIs to be used by the connectors. For these systems they leveraged desktop flows. With desktop flows they were able to mimic onscreen actions that customer service associates used to perform manually via robotic process automation (RPA).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Now they have a fully functional virtual agent for interacting with their customers that can take action on the customers' intent in a meaningful way. This is just the first step as they continue to drive better customer experiences and more business value using these tools.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To read more about the virtual agents </a:t>
            </a:r>
            <a:r>
              <a:rPr lang="en-US" sz="882" kern="1200" dirty="0" err="1">
                <a:solidFill>
                  <a:schemeClr val="tx1"/>
                </a:solidFill>
                <a:effectLst/>
                <a:latin typeface="Segoe UI Light" pitchFamily="34" charset="0"/>
                <a:ea typeface="+mn-ea"/>
                <a:cs typeface="+mn-cs"/>
              </a:rPr>
              <a:t>TruGreen</a:t>
            </a:r>
            <a:r>
              <a:rPr lang="en-US" sz="882" kern="1200" dirty="0">
                <a:solidFill>
                  <a:schemeClr val="tx1"/>
                </a:solidFill>
                <a:effectLst/>
                <a:latin typeface="Segoe UI Light" pitchFamily="34" charset="0"/>
                <a:ea typeface="+mn-ea"/>
                <a:cs typeface="+mn-cs"/>
              </a:rPr>
              <a:t> has built and what they have planned next please see the full case study </a:t>
            </a:r>
            <a:r>
              <a:rPr lang="en-US" dirty="0">
                <a:hlinkClick r:id="rId3">
                  <a:extLst>
                    <a:ext uri="{A12FA001-AC4F-418D-AE19-62706E023703}">
                      <ahyp:hlinkClr xmlns:ahyp="http://schemas.microsoft.com/office/drawing/2018/hyperlinkcolor" val="tx"/>
                    </a:ext>
                  </a:extLst>
                </a:hlinkClick>
              </a:rPr>
              <a:t>here</a:t>
            </a:r>
            <a:r>
              <a:rPr lang="en-US" dirty="0"/>
              <a:t>:</a:t>
            </a:r>
            <a:r>
              <a:rPr lang="en-US" sz="882" u="sng" kern="1200" dirty="0">
                <a:solidFill>
                  <a:schemeClr val="tx1"/>
                </a:solidFill>
                <a:effectLst/>
                <a:latin typeface="Segoe UI Light" pitchFamily="34" charset="0"/>
                <a:ea typeface="+mn-ea"/>
                <a:cs typeface="+mn-cs"/>
              </a:rPr>
              <a:t> https://customers.microsoft.com/en-us/story/759484-trugreen-partner-professional-services-power-virtual-agents</a:t>
            </a: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the next unit, you will get an overview of some of these solutions in Power Automate and learn how you can get started with building your own flows.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16031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i="1" kern="1200">
                <a:solidFill>
                  <a:schemeClr val="tx1"/>
                </a:solidFill>
                <a:effectLst/>
                <a:latin typeface="Segoe UI Light" pitchFamily="34" charset="0"/>
                <a:ea typeface="+mn-ea"/>
                <a:cs typeface="+mn-cs"/>
              </a:rPr>
              <a:t>A video demo is available at the following link: https://www.microsoft.com/en-us/videoplayer/embed/RE4mERh</a:t>
            </a:r>
            <a:endParaRPr lang="en-US" i="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42113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Microsoft Power Automate allows you to bring automation to your business processes. With a different type of flow to cover different business processes plus the ability to connect to data from hundreds of data source with a few clicks, Power Automate affords great flexibility. All it takes to get started is knowledge of your business process.</a:t>
            </a:r>
          </a:p>
          <a:p>
            <a:pPr algn="l"/>
            <a:r>
              <a:rPr lang="en-US" b="0" i="0" dirty="0">
                <a:effectLst/>
                <a:latin typeface="Segoe UI" panose="020B0502040204020203" pitchFamily="34" charset="0"/>
              </a:rPr>
              <a:t>Now that you have reviewed this module, you should be able to:</a:t>
            </a:r>
          </a:p>
          <a:p>
            <a:pPr algn="l">
              <a:buFont typeface="Arial" panose="020B0604020202020204" pitchFamily="34" charset="0"/>
              <a:buChar char="•"/>
            </a:pPr>
            <a:r>
              <a:rPr lang="en-US" b="0" i="0" dirty="0">
                <a:effectLst/>
                <a:latin typeface="Segoe UI" panose="020B0502040204020203" pitchFamily="34" charset="0"/>
              </a:rPr>
              <a:t>Explain the difference between the different types of flows and where they are used</a:t>
            </a:r>
          </a:p>
          <a:p>
            <a:pPr algn="l">
              <a:buFont typeface="Arial" panose="020B0604020202020204" pitchFamily="34" charset="0"/>
              <a:buChar char="•"/>
            </a:pPr>
            <a:r>
              <a:rPr lang="en-US" b="0" i="0" dirty="0">
                <a:effectLst/>
                <a:latin typeface="Segoe UI" panose="020B0502040204020203" pitchFamily="34" charset="0"/>
              </a:rPr>
              <a:t>Design flows that pull data from many data sources and include artificial intelligence</a:t>
            </a:r>
          </a:p>
          <a:p>
            <a:pPr algn="l">
              <a:buFont typeface="Arial" panose="020B0604020202020204" pitchFamily="34" charset="0"/>
              <a:buChar char="•"/>
            </a:pPr>
            <a:r>
              <a:rPr lang="en-US" b="0" i="0" dirty="0">
                <a:effectLst/>
                <a:latin typeface="Segoe UI" panose="020B0502040204020203" pitchFamily="34" charset="0"/>
              </a:rPr>
              <a:t>Build a Power Automate flow by starting from blank or a template</a:t>
            </a:r>
          </a:p>
          <a:p>
            <a:pPr algn="l"/>
            <a:r>
              <a:rPr lang="en-US" b="1" i="0" dirty="0">
                <a:effectLst/>
                <a:latin typeface="Segoe UI" panose="020B0502040204020203" pitchFamily="34" charset="0"/>
              </a:rPr>
              <a:t>Key takeaways</a:t>
            </a:r>
          </a:p>
          <a:p>
            <a:pPr algn="l"/>
            <a:r>
              <a:rPr lang="en-US" b="0" i="0" dirty="0">
                <a:effectLst/>
                <a:latin typeface="Segoe UI" panose="020B0502040204020203" pitchFamily="34" charset="0"/>
              </a:rPr>
              <a:t>Here are the four key takeaways:</a:t>
            </a:r>
          </a:p>
          <a:p>
            <a:pPr algn="l">
              <a:buFont typeface="+mj-lt"/>
              <a:buAutoNum type="arabicPeriod"/>
            </a:pPr>
            <a:r>
              <a:rPr lang="en-US" b="0" i="0" dirty="0">
                <a:effectLst/>
                <a:latin typeface="Segoe UI" panose="020B0502040204020203" pitchFamily="34" charset="0"/>
              </a:rPr>
              <a:t>Power Automate is a web-based service for automating your business processes.</a:t>
            </a:r>
          </a:p>
          <a:p>
            <a:pPr algn="l">
              <a:buFont typeface="+mj-lt"/>
              <a:buAutoNum type="arabicPeriod"/>
            </a:pPr>
            <a:r>
              <a:rPr lang="en-US" b="0" i="0" dirty="0">
                <a:effectLst/>
                <a:latin typeface="Segoe UI" panose="020B0502040204020203" pitchFamily="34" charset="0"/>
              </a:rPr>
              <a:t>Power Automate has different offerings to meet your needs. Event-driven flows, business process flows, and desktop flows each have their own unique properties.</a:t>
            </a:r>
          </a:p>
          <a:p>
            <a:pPr algn="l">
              <a:buFont typeface="+mj-lt"/>
              <a:buAutoNum type="arabicPeriod"/>
            </a:pPr>
            <a:r>
              <a:rPr lang="en-US" b="0" i="0" dirty="0">
                <a:effectLst/>
                <a:latin typeface="Segoe UI" panose="020B0502040204020203" pitchFamily="34" charset="0"/>
              </a:rPr>
              <a:t>Power Automate can connect to hundreds of data sources with the built-in connectors or you can build your own custom connectors.</a:t>
            </a:r>
          </a:p>
          <a:p>
            <a:pPr algn="l">
              <a:buFont typeface="+mj-lt"/>
              <a:buAutoNum type="arabicPeriod"/>
            </a:pPr>
            <a:r>
              <a:rPr lang="en-US" b="0" i="0" dirty="0">
                <a:effectLst/>
                <a:latin typeface="Segoe UI" panose="020B0502040204020203" pitchFamily="34" charset="0"/>
              </a:rPr>
              <a:t>If you know your business process, you can bring automation to it with Power Automate and without writing any traditional code.</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11804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202875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888428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With the hundreds of triggers, actions and connectors, sometimes the hardest part about Power Automate can be figuring out where to get started. To help you get started, there are countless flow templates available to help you build a solution. To see all of the available templates you can sign into </a:t>
            </a:r>
            <a:r>
              <a:rPr lang="en-US" b="0" i="0" u="none" strike="noStrike" dirty="0">
                <a:effectLst/>
                <a:latin typeface="Segoe UI" panose="020B0502040204020203" pitchFamily="34" charset="0"/>
                <a:hlinkClick r:id="rId3"/>
              </a:rPr>
              <a:t>Power Automate</a:t>
            </a:r>
            <a:r>
              <a:rPr lang="en-US" b="0" i="0" dirty="0">
                <a:effectLst/>
                <a:latin typeface="Segoe UI" panose="020B0502040204020203" pitchFamily="34" charset="0"/>
              </a:rPr>
              <a:t> , and select </a:t>
            </a:r>
            <a:r>
              <a:rPr lang="en-US" b="1" i="0" dirty="0">
                <a:effectLst/>
                <a:latin typeface="Segoe UI" panose="020B0502040204020203" pitchFamily="34" charset="0"/>
              </a:rPr>
              <a:t>Templates</a:t>
            </a:r>
            <a:r>
              <a:rPr lang="en-US" b="0" i="0" dirty="0">
                <a:effectLst/>
                <a:latin typeface="Segoe UI" panose="020B0502040204020203" pitchFamily="34" charset="0"/>
              </a:rPr>
              <a:t> from the left-hand menu.</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From here, you can search by a specific word or phrase like "Common Data Service" (Dataverse) or you can browse based on category.</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If you click on a specific template, you will see details about the template including the data sources it will connect to.</a:t>
            </a:r>
          </a:p>
          <a:p>
            <a:endParaRPr lang="en-US" b="0" i="0" dirty="0">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effectLst/>
                <a:latin typeface="Segoe UI" panose="020B0502040204020203" pitchFamily="34" charset="0"/>
              </a:rPr>
              <a:t>Create a flow to save email attachments to OneDrive for Business</a:t>
            </a:r>
          </a:p>
          <a:p>
            <a:pPr marL="228600" indent="-228600" algn="l">
              <a:buFont typeface="+mj-lt"/>
              <a:buAutoNum type="arabicPeriod"/>
            </a:pPr>
            <a:r>
              <a:rPr lang="en-US" b="0" i="0" dirty="0">
                <a:effectLst/>
                <a:latin typeface="Segoe UI" panose="020B0502040204020203" pitchFamily="34" charset="0"/>
              </a:rPr>
              <a:t>From the list of templates search for "</a:t>
            </a:r>
            <a:r>
              <a:rPr lang="en-US" b="1" i="0" dirty="0">
                <a:effectLst/>
                <a:latin typeface="Segoe UI" panose="020B0502040204020203" pitchFamily="34" charset="0"/>
              </a:rPr>
              <a:t>Save Office 365 email attachments to OneDrive for Business</a:t>
            </a:r>
            <a:r>
              <a:rPr lang="en-US" b="0" i="0" dirty="0">
                <a:effectLst/>
                <a:latin typeface="Segoe UI" panose="020B0502040204020203" pitchFamily="34" charset="0"/>
              </a:rPr>
              <a:t>" and then </a:t>
            </a:r>
            <a:r>
              <a:rPr lang="en-US" b="1" i="0" dirty="0">
                <a:effectLst/>
                <a:latin typeface="Segoe UI" panose="020B0502040204020203" pitchFamily="34" charset="0"/>
              </a:rPr>
              <a:t>click on the template</a:t>
            </a:r>
            <a:r>
              <a:rPr lang="en-US" b="0" i="0" dirty="0">
                <a:effectLst/>
                <a:latin typeface="Segoe UI" panose="020B0502040204020203" pitchFamily="34" charset="0"/>
              </a:rPr>
              <a:t> to start using it.</a:t>
            </a:r>
          </a:p>
          <a:p>
            <a:pPr marL="228600" indent="-228600" algn="l">
              <a:buFont typeface="+mj-lt"/>
              <a:buAutoNum type="arabicPeriod"/>
            </a:pPr>
            <a:r>
              <a:rPr lang="en-US" b="0" i="0" dirty="0">
                <a:effectLst/>
                <a:latin typeface="Segoe UI" panose="020B0502040204020203" pitchFamily="34" charset="0"/>
              </a:rPr>
              <a:t>Click </a:t>
            </a:r>
            <a:r>
              <a:rPr lang="en-US" b="1" i="0" dirty="0">
                <a:effectLst/>
                <a:latin typeface="Segoe UI" panose="020B0502040204020203" pitchFamily="34" charset="0"/>
              </a:rPr>
              <a:t>Create Flow</a:t>
            </a:r>
            <a:r>
              <a:rPr lang="en-US" b="0" i="0" dirty="0">
                <a:effectLst/>
                <a:latin typeface="Segoe UI" panose="020B0502040204020203" pitchFamily="34" charset="0"/>
              </a:rPr>
              <a:t> at the bottom of the screen to create the flow.</a:t>
            </a:r>
          </a:p>
          <a:p>
            <a:pPr marL="228600" indent="-228600" algn="l">
              <a:buFont typeface="+mj-lt"/>
              <a:buAutoNum type="arabicPeriod"/>
            </a:pPr>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190393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Keep these concepts in mind when building flows:</a:t>
            </a:r>
          </a:p>
          <a:p>
            <a:pPr marL="171450" indent="-171450" algn="l">
              <a:buFont typeface="Arial" panose="020B0604020202020204" pitchFamily="34" charset="0"/>
              <a:buChar char="•"/>
            </a:pPr>
            <a:r>
              <a:rPr lang="en-US" b="0" i="0" dirty="0">
                <a:effectLst/>
                <a:latin typeface="Segoe UI" panose="020B0502040204020203" pitchFamily="34" charset="0"/>
              </a:rPr>
              <a:t>Every flow has two main parts: a trigger, and one or more actions.</a:t>
            </a:r>
          </a:p>
          <a:p>
            <a:pPr marL="171450" indent="-171450" algn="l">
              <a:buFont typeface="Arial" panose="020B0604020202020204" pitchFamily="34" charset="0"/>
              <a:buChar char="•"/>
            </a:pPr>
            <a:r>
              <a:rPr lang="en-US" b="0" i="0" dirty="0">
                <a:effectLst/>
                <a:latin typeface="Segoe UI" panose="020B0502040204020203" pitchFamily="34" charset="0"/>
              </a:rPr>
              <a:t>You can think of the trigger as the starting action for the flow. The trigger can be something like a new email arriving in your inbox or a new item being added to a SharePoint list.</a:t>
            </a:r>
          </a:p>
          <a:p>
            <a:pPr marL="171450" indent="-171450" algn="l">
              <a:buFont typeface="Arial" panose="020B0604020202020204" pitchFamily="34" charset="0"/>
              <a:buChar char="•"/>
            </a:pPr>
            <a:r>
              <a:rPr lang="en-US" b="0" i="0" dirty="0">
                <a:effectLst/>
                <a:latin typeface="Segoe UI" panose="020B0502040204020203" pitchFamily="34" charset="0"/>
              </a:rPr>
              <a:t>Actions are what you want to happen when a trigger is invoked. For example, the new email trigger will start the action of creating a new file on OneDrive for Business. Other examples of actions include sending an email, posting a tweet, and starting an approval.</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Some examples of types of actions you can have in a flow include:</a:t>
            </a:r>
          </a:p>
          <a:p>
            <a:pPr marL="171450" indent="-171450" algn="l">
              <a:buFont typeface="Arial" panose="020B0604020202020204" pitchFamily="34" charset="0"/>
              <a:buChar char="•"/>
            </a:pPr>
            <a:r>
              <a:rPr lang="en-US" b="1" i="0" dirty="0">
                <a:effectLst/>
                <a:latin typeface="Segoe UI" panose="020B0502040204020203" pitchFamily="34" charset="0"/>
              </a:rPr>
              <a:t>Loops</a:t>
            </a:r>
            <a:r>
              <a:rPr lang="en-US" b="0" i="0" dirty="0">
                <a:effectLst/>
                <a:latin typeface="Segoe UI" panose="020B0502040204020203" pitchFamily="34" charset="0"/>
              </a:rPr>
              <a:t> – Runs an action until conditions are met to move to the next step of the flow</a:t>
            </a:r>
          </a:p>
          <a:p>
            <a:pPr marL="171450" indent="-171450" algn="l">
              <a:buFont typeface="Arial" panose="020B0604020202020204" pitchFamily="34" charset="0"/>
              <a:buChar char="•"/>
            </a:pPr>
            <a:r>
              <a:rPr lang="en-US" b="1" i="0" dirty="0">
                <a:effectLst/>
                <a:latin typeface="Segoe UI" panose="020B0502040204020203" pitchFamily="34" charset="0"/>
              </a:rPr>
              <a:t>Switch</a:t>
            </a:r>
            <a:r>
              <a:rPr lang="en-US" b="0" i="0" dirty="0">
                <a:effectLst/>
                <a:latin typeface="Segoe UI" panose="020B0502040204020203" pitchFamily="34" charset="0"/>
              </a:rPr>
              <a:t> – Identifies a single case to execute based on the evaluation of input</a:t>
            </a:r>
          </a:p>
          <a:p>
            <a:pPr marL="171450" indent="-171450" algn="l">
              <a:buFont typeface="Arial" panose="020B0604020202020204" pitchFamily="34" charset="0"/>
              <a:buChar char="•"/>
            </a:pPr>
            <a:r>
              <a:rPr lang="en-US" b="1" i="0" dirty="0">
                <a:effectLst/>
                <a:latin typeface="Segoe UI" panose="020B0502040204020203" pitchFamily="34" charset="0"/>
              </a:rPr>
              <a:t>Do Until</a:t>
            </a:r>
            <a:r>
              <a:rPr lang="en-US" b="0" i="0" dirty="0">
                <a:effectLst/>
                <a:latin typeface="Segoe UI" panose="020B0502040204020203" pitchFamily="34" charset="0"/>
              </a:rPr>
              <a:t> – Executes a block of actions until a specified condition evaluates to true</a:t>
            </a:r>
          </a:p>
          <a:p>
            <a:pPr marL="171450" indent="-171450" algn="l">
              <a:buFont typeface="Arial" panose="020B0604020202020204" pitchFamily="34" charset="0"/>
              <a:buChar char="•"/>
            </a:pPr>
            <a:r>
              <a:rPr lang="en-US" b="1" i="0" dirty="0">
                <a:effectLst/>
                <a:latin typeface="Segoe UI" panose="020B0502040204020203" pitchFamily="34" charset="0"/>
              </a:rPr>
              <a:t>Apply to each</a:t>
            </a:r>
            <a:r>
              <a:rPr lang="en-US" b="0" i="0" dirty="0">
                <a:effectLst/>
                <a:latin typeface="Segoe UI" panose="020B0502040204020203" pitchFamily="34" charset="0"/>
              </a:rPr>
              <a:t> – Executes a block of actions for each item in the input array</a:t>
            </a:r>
          </a:p>
          <a:p>
            <a:pPr marL="171450" indent="-171450" algn="l">
              <a:buFont typeface="Arial" panose="020B0604020202020204" pitchFamily="34" charset="0"/>
              <a:buChar char="•"/>
            </a:pPr>
            <a:r>
              <a:rPr lang="en-US" b="1" i="0" dirty="0">
                <a:effectLst/>
                <a:latin typeface="Segoe UI" panose="020B0502040204020203" pitchFamily="34" charset="0"/>
              </a:rPr>
              <a:t>Expressions</a:t>
            </a:r>
            <a:r>
              <a:rPr lang="en-US" b="0" i="0" dirty="0">
                <a:effectLst/>
                <a:latin typeface="Segoe UI" panose="020B0502040204020203" pitchFamily="34" charset="0"/>
              </a:rPr>
              <a:t> – underlying definition that describes the actual logic that runs in your flow that can be manually written</a:t>
            </a:r>
          </a:p>
          <a:p>
            <a:pPr marL="171450" indent="-171450" algn="l">
              <a:buFont typeface="Arial" panose="020B0604020202020204" pitchFamily="34" charset="0"/>
              <a:buChar char="•"/>
            </a:pPr>
            <a:endParaRPr lang="en-US" b="0" i="0" dirty="0">
              <a:effectLst/>
              <a:latin typeface="Segoe UI" panose="020B0502040204020203" pitchFamily="34" charset="0"/>
            </a:endParaRPr>
          </a:p>
          <a:p>
            <a:pPr algn="l"/>
            <a:r>
              <a:rPr lang="en-US" b="0" i="0" dirty="0">
                <a:effectLst/>
                <a:latin typeface="Segoe UI" panose="020B0502040204020203" pitchFamily="34" charset="0"/>
              </a:rPr>
              <a:t>You can also perform data operations in your flow, such as Compose, Create CSV table, Join, or Select. These concepts will come into play later when you build your own flows from scratch.</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311312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With Power Automate, you do not think of running a flow the same way as you do with running a Power Apps app. Instead, you perform the activity that triggers the flow to run. In the case of the previous flow, instead of periodically running the flow manually, it would automatically run every time a new email is received with an attachment. This is because the flow has the trigger that determines when it should run.</a:t>
            </a:r>
          </a:p>
          <a:p>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904595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dirty="0">
                <a:effectLst/>
                <a:latin typeface="Calibri" panose="020F0502020204030204" pitchFamily="34" charset="0"/>
                <a:ea typeface="DengXian" panose="02010600030101010101" pitchFamily="2" charset="-122"/>
              </a:rPr>
              <a:t>Create the flow:</a:t>
            </a:r>
            <a:endParaRPr lang="en-US" b="1" i="0" dirty="0">
              <a:effectLst/>
              <a:latin typeface="Segoe UI" panose="020B0502040204020203" pitchFamily="34" charset="0"/>
            </a:endParaRPr>
          </a:p>
          <a:p>
            <a:pPr algn="l"/>
            <a:r>
              <a:rPr lang="en-US" b="0" i="0" dirty="0">
                <a:effectLst/>
                <a:latin typeface="Segoe UI" panose="020B0502040204020203" pitchFamily="34" charset="0"/>
              </a:rPr>
              <a:t>For example, if you want the flow to run every two weeks, enter </a:t>
            </a:r>
            <a:r>
              <a:rPr lang="en-US" b="0" i="1" dirty="0">
                <a:effectLst/>
                <a:latin typeface="Segoe UI" panose="020B0502040204020203" pitchFamily="34" charset="0"/>
              </a:rPr>
              <a:t>2</a:t>
            </a:r>
            <a:r>
              <a:rPr lang="en-US" b="0" i="0" dirty="0">
                <a:effectLst/>
                <a:latin typeface="Segoe UI" panose="020B0502040204020203" pitchFamily="34" charset="0"/>
              </a:rPr>
              <a:t> in the </a:t>
            </a:r>
            <a:r>
              <a:rPr lang="en-US" b="1" i="0" dirty="0">
                <a:effectLst/>
                <a:latin typeface="Segoe UI" panose="020B0502040204020203" pitchFamily="34" charset="0"/>
              </a:rPr>
              <a:t>Interval</a:t>
            </a:r>
            <a:r>
              <a:rPr lang="en-US" b="0" i="0" dirty="0">
                <a:effectLst/>
                <a:latin typeface="Segoe UI" panose="020B0502040204020203" pitchFamily="34" charset="0"/>
              </a:rPr>
              <a:t> field, and select </a:t>
            </a:r>
            <a:r>
              <a:rPr lang="en-US" b="0" i="1" dirty="0">
                <a:effectLst/>
                <a:latin typeface="Segoe UI" panose="020B0502040204020203" pitchFamily="34" charset="0"/>
              </a:rPr>
              <a:t>Week</a:t>
            </a:r>
            <a:r>
              <a:rPr lang="en-US" b="0" i="0" dirty="0">
                <a:effectLst/>
                <a:latin typeface="Segoe UI" panose="020B0502040204020203" pitchFamily="34" charset="0"/>
              </a:rPr>
              <a:t> in the </a:t>
            </a:r>
            <a:r>
              <a:rPr lang="en-US" b="1" i="0" dirty="0">
                <a:effectLst/>
                <a:latin typeface="Segoe UI" panose="020B0502040204020203" pitchFamily="34" charset="0"/>
              </a:rPr>
              <a:t>Frequency</a:t>
            </a:r>
            <a:r>
              <a:rPr lang="en-US" b="0" i="0" dirty="0">
                <a:effectLst/>
                <a:latin typeface="Segoe UI" panose="020B0502040204020203" pitchFamily="34" charset="0"/>
              </a:rPr>
              <a:t> field. You can also specify the day of the week your flow should run. The text at the bottom of the dialog box explains your inputs in plain language.</a:t>
            </a:r>
            <a:endParaRPr lang="en-US" b="1" i="0" dirty="0">
              <a:effectLst/>
              <a:latin typeface="Segoe UI" panose="020B0502040204020203" pitchFamily="34" charset="0"/>
            </a:endParaRP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Specify advanced 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Segoe UI" panose="020B0502040204020203" pitchFamily="34" charset="0"/>
              </a:rPr>
              <a:t>For example, set up the flow as shown in the following graphic to start it no earlier than noon (Pacific time) on Monday, January 1, 2018, and to run it every two weeks, at 5:30 PM (Pacific time) on Tuesday.</a:t>
            </a:r>
            <a:endParaRPr lang="en-US" b="1" i="0" dirty="0">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effectLst/>
                <a:latin typeface="Segoe UI" panose="020B0502040204020203" pitchFamily="34" charset="0"/>
              </a:rPr>
              <a:t>Use the compose action</a:t>
            </a:r>
          </a:p>
          <a:p>
            <a:r>
              <a:rPr lang="en-US" b="0" i="0" dirty="0">
                <a:effectLst/>
                <a:latin typeface="Segoe UI" panose="020B0502040204020203" pitchFamily="34" charset="0"/>
              </a:rPr>
              <a:t>Use the </a:t>
            </a:r>
            <a:r>
              <a:rPr lang="en-US" b="1" i="0" dirty="0">
                <a:effectLst/>
                <a:latin typeface="Segoe UI" panose="020B0502040204020203" pitchFamily="34" charset="0"/>
              </a:rPr>
              <a:t>Data Operation - Compose</a:t>
            </a:r>
            <a:r>
              <a:rPr lang="en-US" b="0" i="0" dirty="0">
                <a:effectLst/>
                <a:latin typeface="Segoe UI" panose="020B0502040204020203" pitchFamily="34" charset="0"/>
              </a:rPr>
              <a:t> (compose) action to save yourself from entering identical data multiple times when you are designing a flow. </a:t>
            </a:r>
          </a:p>
          <a:p>
            <a:endParaRPr lang="en-US" b="0" i="0" dirty="0">
              <a:effectLst/>
              <a:latin typeface="Segoe UI" panose="020B0502040204020203" pitchFamily="34" charset="0"/>
            </a:endParaRPr>
          </a:p>
          <a:p>
            <a:r>
              <a:rPr lang="en-US" b="0" i="0" dirty="0">
                <a:effectLst/>
                <a:latin typeface="Segoe UI" panose="020B0502040204020203" pitchFamily="34" charset="0"/>
              </a:rPr>
              <a:t>**Follow steps on </a:t>
            </a:r>
            <a:r>
              <a:rPr lang="en-US" dirty="0">
                <a:hlinkClick r:id="rId3"/>
              </a:rPr>
              <a:t>Build recurring flows - Learn | Microsoft Docs</a:t>
            </a:r>
            <a:r>
              <a:rPr lang="en-US" b="0" i="0" dirty="0">
                <a:effectLst/>
                <a:latin typeface="Segoe UI" panose="020B0502040204020203" pitchFamily="34" charset="0"/>
              </a:rPr>
              <a:t> to build a recurring flow (can do as demo or individual exercise)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2466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10/3/2022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Create a Flow using a button through the Power Automate mobile app</a:t>
            </a:r>
            <a:endParaRPr lang="en-US" b="0" i="0" dirty="0">
              <a:effectLst/>
              <a:latin typeface="Segoe UI" panose="020B0502040204020203" pitchFamily="34" charset="0"/>
            </a:endParaRPr>
          </a:p>
          <a:p>
            <a:pPr algn="l"/>
            <a:r>
              <a:rPr lang="en-US" b="0" i="0" dirty="0">
                <a:effectLst/>
                <a:latin typeface="Segoe UI" panose="020B0502040204020203" pitchFamily="34" charset="0"/>
              </a:rPr>
              <a:t>First, you'll need to download and install the Power Automate mobile app from your app store.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After it's installed, start it and sign in.</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When you first start the app, you'll see the Activity Feed. The Activity Feed is the place to see what's happening with your flows. It won't be the full experience you'd expect from your PC, but it will show you useful details.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For example, you'll see a flow's last activity. You can see whether the flow succeeded or failed. If it failed, you'll see which step it failed on.</a:t>
            </a:r>
          </a:p>
          <a:p>
            <a:br>
              <a:rPr lang="en-US" dirty="0"/>
            </a:br>
            <a:r>
              <a:rPr lang="en-US" dirty="0"/>
              <a:t>**Follow steps on </a:t>
            </a:r>
            <a:r>
              <a:rPr lang="en-US" dirty="0">
                <a:hlinkClick r:id="rId3"/>
              </a:rPr>
              <a:t>Build a button flow - Learn | Microsoft Docs</a:t>
            </a:r>
            <a:r>
              <a:rPr lang="en-US" dirty="0"/>
              <a:t> </a:t>
            </a:r>
            <a:r>
              <a:rPr lang="en-US" b="0" i="0" dirty="0">
                <a:effectLst/>
                <a:latin typeface="Segoe UI" panose="020B0502040204020203" pitchFamily="34" charset="0"/>
              </a:rPr>
              <a:t>to build a button flow (can do as demo or individual exercise)</a:t>
            </a:r>
          </a:p>
          <a:p>
            <a:pPr algn="l"/>
            <a:endParaRPr lang="en-US" b="0" i="0" dirty="0">
              <a:effectLst/>
              <a:latin typeface="Segoe UI" panose="020B0502040204020203" pitchFamily="34" charset="0"/>
            </a:endParaRP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636498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effectLst/>
              </a:rPr>
              <a:t>Stage Name</a:t>
            </a:r>
            <a:r>
              <a:rPr lang="en-US" dirty="0">
                <a:effectLst/>
              </a:rPr>
              <a:t>: You can change the stage name after you create the stage.</a:t>
            </a:r>
          </a:p>
          <a:p>
            <a:pPr lvl="1"/>
            <a:r>
              <a:rPr lang="en-US" b="1" dirty="0">
                <a:effectLst/>
              </a:rPr>
              <a:t>Table (entity)</a:t>
            </a:r>
            <a:r>
              <a:rPr lang="en-US" dirty="0">
                <a:effectLst/>
              </a:rPr>
              <a:t>: You can change the table for any stage except the first one.</a:t>
            </a:r>
          </a:p>
          <a:p>
            <a:pPr lvl="1"/>
            <a:r>
              <a:rPr lang="en-US" b="1" dirty="0">
                <a:effectLst/>
              </a:rPr>
              <a:t>Stage Category</a:t>
            </a:r>
            <a:r>
              <a:rPr lang="en-US" dirty="0">
                <a:effectLst/>
              </a:rPr>
              <a:t>: A category lets you group stages by the type of action. It's useful for reports that will group records by the stage that they're in. The options for the stage category come from the Stage Category global option set. You can add more options to this global option set and change the labels of existing options. You can also delete options, but we recommend that you keep the existing options. If you delete an option, you won't be able to add it back later. If you don't want an option to be used, change the label to Do not use.</a:t>
            </a:r>
          </a:p>
          <a:p>
            <a:pPr lvl="1"/>
            <a:r>
              <a:rPr lang="en-US" b="1" dirty="0">
                <a:effectLst/>
              </a:rPr>
              <a:t>Relationship</a:t>
            </a:r>
            <a:r>
              <a:rPr lang="en-US" dirty="0">
                <a:effectLst/>
              </a:rPr>
              <a:t>: Enter a relationship when the preceding stage in the process is based on a different table than the current stage. For the current stage, select </a:t>
            </a:r>
            <a:r>
              <a:rPr lang="en-US" b="1" dirty="0" err="1">
                <a:effectLst/>
              </a:rPr>
              <a:t>Select</a:t>
            </a:r>
            <a:r>
              <a:rPr lang="en-US" b="1" dirty="0">
                <a:effectLst/>
              </a:rPr>
              <a:t> relationships</a:t>
            </a:r>
            <a:r>
              <a:rPr lang="en-US" dirty="0">
                <a:effectLst/>
              </a:rPr>
              <a:t>, and then specify the relationship that should be used when the flow moves between the two stages. We recommend that you specify relationships, because they provide the following benefits:</a:t>
            </a:r>
          </a:p>
          <a:p>
            <a:pPr lvl="2"/>
            <a:r>
              <a:rPr lang="en-US" dirty="0">
                <a:effectLst/>
              </a:rPr>
              <a:t>Attribute maps are often defined for relationships. These attribute maps automatically carry over data between records. Therefore, they help minimize the amount data entry that's required.</a:t>
            </a:r>
          </a:p>
          <a:p>
            <a:pPr lvl="2"/>
            <a:r>
              <a:rPr lang="en-US" dirty="0">
                <a:effectLst/>
              </a:rPr>
              <a:t>When you select </a:t>
            </a:r>
            <a:r>
              <a:rPr lang="en-US" b="1" dirty="0">
                <a:effectLst/>
              </a:rPr>
              <a:t>Next Stage</a:t>
            </a:r>
            <a:r>
              <a:rPr lang="en-US" dirty="0">
                <a:effectLst/>
              </a:rPr>
              <a:t> on the process bar for a record, any records that use the relationship are listed in the process flow. Therefore, the reuse of records in the process is promoted. In addition, you can use workflows to automate the creation of records. Users then just have to select the workflow instead of creating a record. Therefore, the process is streamlined.</a:t>
            </a:r>
          </a:p>
          <a:p>
            <a:pPr lvl="1"/>
            <a:r>
              <a:rPr lang="en-US" b="1" dirty="0">
                <a:effectLst/>
              </a:rPr>
              <a:t>Set Process Flow Order</a:t>
            </a:r>
            <a:r>
              <a:rPr lang="en-US" dirty="0">
                <a:effectLst/>
              </a:rPr>
              <a:t>: If you have more than one business process flow for a table (record type), you must specify which process is automatically assigned to new records. On the action bar, select Order Process Flow. For new records or records that don't already have a process flow associated with them, the first business process flow that a user has access to will be used.</a:t>
            </a:r>
          </a:p>
          <a:p>
            <a:pPr lvl="1"/>
            <a:r>
              <a:rPr lang="en-US" b="1" dirty="0">
                <a:effectLst/>
              </a:rPr>
              <a:t>Enable Security Roles</a:t>
            </a:r>
            <a:r>
              <a:rPr lang="en-US" dirty="0">
                <a:effectLst/>
              </a:rPr>
              <a:t>: A user's access to a business process flow depends on the privileges that are defined for the business process flow in the security role that's assigned to the user. By default, only the System Administrator and System Customizer security roles can view a new business process flow.</a:t>
            </a:r>
          </a:p>
          <a:p>
            <a:endParaRPr lang="en-US" dirty="0"/>
          </a:p>
          <a:p>
            <a:r>
              <a:rPr lang="en-US" dirty="0"/>
              <a:t>**No exercise for this topic. Optional to perform a demo if time allows.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324662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In a world of increasing distraction, it is more important than ever to alleviate repetitive or menial tasks to better focus on the important work at hand. Power Automate allows businesses to do just that by leveraging hundreds of connectors, templates, triggers and actions to allow beginners and advanced developers alike to craft powerful workflows and increase business efficiency.</a:t>
            </a:r>
          </a:p>
          <a:p>
            <a:pPr algn="l"/>
            <a:r>
              <a:rPr lang="en-US" b="0" i="0" dirty="0">
                <a:effectLst/>
                <a:latin typeface="Segoe UI" panose="020B0502040204020203" pitchFamily="34" charset="0"/>
              </a:rPr>
              <a:t>Now that you have reviewed this module, you should be able to:</a:t>
            </a:r>
          </a:p>
          <a:p>
            <a:pPr algn="l">
              <a:buFont typeface="Arial" panose="020B0604020202020204" pitchFamily="34" charset="0"/>
              <a:buChar char="•"/>
            </a:pPr>
            <a:r>
              <a:rPr lang="en-US" b="0" i="0" dirty="0">
                <a:effectLst/>
                <a:latin typeface="Segoe UI" panose="020B0502040204020203" pitchFamily="34" charset="0"/>
              </a:rPr>
              <a:t>Create a flow from a template</a:t>
            </a:r>
          </a:p>
          <a:p>
            <a:pPr algn="l">
              <a:buFont typeface="Arial" panose="020B0604020202020204" pitchFamily="34" charset="0"/>
              <a:buChar char="•"/>
            </a:pPr>
            <a:r>
              <a:rPr lang="en-US" b="0" i="0" dirty="0">
                <a:effectLst/>
                <a:latin typeface="Segoe UI" panose="020B0502040204020203" pitchFamily="34" charset="0"/>
              </a:rPr>
              <a:t>Create a recurring flow on a schedule</a:t>
            </a:r>
          </a:p>
          <a:p>
            <a:pPr algn="l">
              <a:buFont typeface="Arial" panose="020B0604020202020204" pitchFamily="34" charset="0"/>
              <a:buChar char="•"/>
            </a:pPr>
            <a:r>
              <a:rPr lang="en-US" b="0" i="0" dirty="0">
                <a:effectLst/>
                <a:latin typeface="Segoe UI" panose="020B0502040204020203" pitchFamily="34" charset="0"/>
              </a:rPr>
              <a:t>Create a flow triggered by a button</a:t>
            </a:r>
          </a:p>
          <a:p>
            <a:pPr algn="l">
              <a:buFont typeface="Arial" panose="020B0604020202020204" pitchFamily="34" charset="0"/>
              <a:buChar char="•"/>
            </a:pPr>
            <a:r>
              <a:rPr lang="en-US" b="0" i="0" dirty="0">
                <a:effectLst/>
                <a:latin typeface="Segoe UI" panose="020B0502040204020203" pitchFamily="34" charset="0"/>
              </a:rPr>
              <a:t>Create an approval request flow and utilize the approval center</a:t>
            </a:r>
          </a:p>
          <a:p>
            <a:pPr algn="l">
              <a:buFont typeface="Arial" panose="020B0604020202020204" pitchFamily="34" charset="0"/>
              <a:buChar char="•"/>
            </a:pPr>
            <a:r>
              <a:rPr lang="en-US" b="0" i="0" dirty="0">
                <a:effectLst/>
                <a:latin typeface="Segoe UI" panose="020B0502040204020203" pitchFamily="34" charset="0"/>
              </a:rPr>
              <a:t>Create a business process flow</a:t>
            </a:r>
          </a:p>
          <a:p>
            <a:pPr algn="l"/>
            <a:r>
              <a:rPr lang="en-US" b="1" i="0" dirty="0">
                <a:effectLst/>
                <a:latin typeface="Segoe UI" panose="020B0502040204020203" pitchFamily="34" charset="0"/>
              </a:rPr>
              <a:t>Key takeaways</a:t>
            </a:r>
          </a:p>
          <a:p>
            <a:pPr algn="l"/>
            <a:r>
              <a:rPr lang="en-US" b="0" i="0" dirty="0">
                <a:effectLst/>
                <a:latin typeface="Segoe UI" panose="020B0502040204020203" pitchFamily="34" charset="0"/>
              </a:rPr>
              <a:t>Here are the four key takeaways:</a:t>
            </a:r>
          </a:p>
          <a:p>
            <a:pPr algn="l">
              <a:buFont typeface="+mj-lt"/>
              <a:buAutoNum type="arabicPeriod"/>
            </a:pPr>
            <a:r>
              <a:rPr lang="en-US" b="0" i="0" dirty="0">
                <a:effectLst/>
                <a:latin typeface="Segoe UI" panose="020B0502040204020203" pitchFamily="34" charset="0"/>
              </a:rPr>
              <a:t>Power Automate has hundreds of connectors to ensure you can create useful solutions that integrate with all your business programs.</a:t>
            </a:r>
          </a:p>
          <a:p>
            <a:pPr algn="l">
              <a:buFont typeface="+mj-lt"/>
              <a:buAutoNum type="arabicPeriod"/>
            </a:pPr>
            <a:r>
              <a:rPr lang="en-US" b="0" i="0" dirty="0">
                <a:effectLst/>
                <a:latin typeface="Segoe UI" panose="020B0502040204020203" pitchFamily="34" charset="0"/>
              </a:rPr>
              <a:t>Power Automate has hundreds of templates that combine actions and triggers from connectors to create workflows useful for any business scenario.</a:t>
            </a:r>
          </a:p>
          <a:p>
            <a:pPr algn="l">
              <a:buFont typeface="+mj-lt"/>
              <a:buAutoNum type="arabicPeriod"/>
            </a:pPr>
            <a:r>
              <a:rPr lang="en-US" b="0" i="0" dirty="0">
                <a:effectLst/>
                <a:latin typeface="Segoe UI" panose="020B0502040204020203" pitchFamily="34" charset="0"/>
              </a:rPr>
              <a:t>Automation can save your business time and energy spent on repetitive tasks and make your business run more smoothly.</a:t>
            </a:r>
          </a:p>
          <a:p>
            <a:pPr algn="l">
              <a:buFont typeface="+mj-lt"/>
              <a:buAutoNum type="arabicPeriod"/>
            </a:pPr>
            <a:r>
              <a:rPr lang="en-US" b="0" i="0" dirty="0">
                <a:effectLst/>
                <a:latin typeface="Segoe UI" panose="020B0502040204020203" pitchFamily="34" charset="0"/>
              </a:rPr>
              <a:t>Power </a:t>
            </a:r>
            <a:r>
              <a:rPr lang="en-US" b="0" i="0" dirty="0" err="1">
                <a:effectLst/>
                <a:latin typeface="Segoe UI" panose="020B0502040204020203" pitchFamily="34" charset="0"/>
              </a:rPr>
              <a:t>Automate's</a:t>
            </a:r>
            <a:r>
              <a:rPr lang="en-US" b="0" i="0" dirty="0">
                <a:effectLst/>
                <a:latin typeface="Segoe UI" panose="020B0502040204020203" pitchFamily="34" charset="0"/>
              </a:rPr>
              <a:t> approval center allows users to easily see and manage approvals from a variety of flows to ensure ease of use and efficiency.</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31241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10/3/2022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dirty="0">
                <a:solidFill>
                  <a:schemeClr val="tx1"/>
                </a:solidFill>
                <a:effectLst/>
                <a:latin typeface="Segoe UI Light" pitchFamily="34" charset="0"/>
                <a:ea typeface="+mn-ea"/>
                <a:cs typeface="+mn-cs"/>
              </a:rPr>
              <a:t>Important Note: </a:t>
            </a:r>
            <a:r>
              <a:rPr lang="en-US" sz="882" b="0" i="0" u="none" strike="noStrike" kern="1200" dirty="0">
                <a:solidFill>
                  <a:schemeClr val="tx1"/>
                </a:solidFill>
                <a:effectLst/>
                <a:latin typeface="Segoe UI Light" pitchFamily="34" charset="0"/>
                <a:ea typeface="+mn-ea"/>
                <a:cs typeface="+mn-cs"/>
              </a:rPr>
              <a:t>You may have previously known Power Automate as Microsoft Flow. In October of 2019 Microsoft Flow was renamed to Power Automate to better convey the fact the service is able to more than just create workflows. You will see that you still use Power Automate to create flows. This note is here as you will see some confusion in legacy content around Microsoft Flow and flow.</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90865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Do you find yourself downloading email attachments and then uploading the file to the database? Power Automate can help. Does the process of getting a new purchase order approved involve you taking a form from desk to desk to get sign off? Power Automate can help. Do you have to log into a website every morning, find the daily numbers, and then save those into another system? Power Automate can help.</a:t>
            </a:r>
          </a:p>
          <a:p>
            <a:pPr algn="l"/>
            <a:r>
              <a:rPr lang="en-US" b="0" i="0" dirty="0">
                <a:effectLst/>
                <a:latin typeface="Segoe UI" panose="020B0502040204020203" pitchFamily="34" charset="0"/>
              </a:rPr>
              <a:t>Power Automate is all about having computers manage repetitive tasks. Power Automate allows anyone with knowledge of the business process to create a repeatable flow that when triggered, leaps into action and performs the process.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Common scenarios and capabilities of Power Automate:</a:t>
            </a:r>
          </a:p>
          <a:p>
            <a:pPr marL="171450" indent="-171450" algn="l">
              <a:buFont typeface="Arial" panose="020B0604020202020204" pitchFamily="34" charset="0"/>
              <a:buChar char="•"/>
            </a:pPr>
            <a:r>
              <a:rPr lang="en-US" b="0" i="0" dirty="0">
                <a:effectLst/>
                <a:latin typeface="Segoe UI" panose="020B0502040204020203" pitchFamily="34" charset="0"/>
              </a:rPr>
              <a:t>Automating of repetitive tasks like moving data from one system to another</a:t>
            </a:r>
          </a:p>
          <a:p>
            <a:pPr marL="171450" indent="-171450" algn="l">
              <a:buFont typeface="Arial" panose="020B0604020202020204" pitchFamily="34" charset="0"/>
              <a:buChar char="•"/>
            </a:pPr>
            <a:r>
              <a:rPr lang="en-US" b="0" i="0" dirty="0">
                <a:effectLst/>
                <a:latin typeface="Segoe UI" panose="020B0502040204020203" pitchFamily="34" charset="0"/>
              </a:rPr>
              <a:t>Guiding a user through a process so they can complete the different stages</a:t>
            </a:r>
          </a:p>
          <a:p>
            <a:pPr marL="171450" indent="-171450" algn="l">
              <a:buFont typeface="Arial" panose="020B0604020202020204" pitchFamily="34" charset="0"/>
              <a:buChar char="•"/>
            </a:pPr>
            <a:r>
              <a:rPr lang="en-US" b="0" i="0" dirty="0">
                <a:effectLst/>
                <a:latin typeface="Segoe UI" panose="020B0502040204020203" pitchFamily="34" charset="0"/>
              </a:rPr>
              <a:t>Connecting to external data sources via one of the hundreds of connectors or directly via an API</a:t>
            </a:r>
          </a:p>
          <a:p>
            <a:pPr marL="171450" indent="-171450" algn="l">
              <a:buFont typeface="Arial" panose="020B0604020202020204" pitchFamily="34" charset="0"/>
              <a:buChar char="•"/>
            </a:pPr>
            <a:r>
              <a:rPr lang="en-US" b="0" i="0" dirty="0">
                <a:effectLst/>
                <a:latin typeface="Segoe UI" panose="020B0502040204020203" pitchFamily="34" charset="0"/>
              </a:rPr>
              <a:t>Automating desktop based processes with robotic process automation (RPA) capabilities</a:t>
            </a:r>
          </a:p>
          <a:p>
            <a:br>
              <a:rPr lang="en-US" dirty="0"/>
            </a:br>
            <a:r>
              <a:rPr lang="en-US" dirty="0"/>
              <a:t>Will dive into the example flow in next slides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4505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panose="020B0502040204020203" pitchFamily="34" charset="0"/>
                <a:ea typeface="+mn-ea"/>
                <a:cs typeface="+mn-cs"/>
              </a:rPr>
              <a:t>Manual, repetitive, and error-prone tasks are a drag on the strategic thinking needed to drive my business forward. To improve business processes, organizations need an efficient way to scale automation across my organization.</a:t>
            </a:r>
          </a:p>
          <a:p>
            <a:endParaRPr lang="en-US" sz="882" kern="1200" dirty="0">
              <a:solidFill>
                <a:schemeClr val="tx1"/>
              </a:solidFill>
              <a:effectLst/>
              <a:latin typeface="Segoe UI" panose="020B0502040204020203" pitchFamily="34" charset="0"/>
              <a:ea typeface="+mn-ea"/>
              <a:cs typeface="+mn-cs"/>
            </a:endParaRPr>
          </a:p>
          <a:p>
            <a:r>
              <a:rPr lang="en-US" sz="882" kern="1200" dirty="0">
                <a:solidFill>
                  <a:schemeClr val="tx1"/>
                </a:solidFill>
                <a:effectLst/>
                <a:latin typeface="Segoe UI" panose="020B0502040204020203" pitchFamily="34" charset="0"/>
                <a:ea typeface="+mn-ea"/>
                <a:cs typeface="+mn-cs"/>
              </a:rPr>
              <a:t>Some of the ways they can do this in Power Automate is through the power of the Microsoft 3 cloud services and combination of DPA +RPA in one single automation platform. Key capabilities include</a:t>
            </a:r>
          </a:p>
          <a:p>
            <a:pPr marL="171450" lvl="0" indent="-171450">
              <a:buFont typeface="Arial" panose="020B0604020202020204" pitchFamily="34" charset="0"/>
              <a:buChar char="•"/>
            </a:pPr>
            <a:r>
              <a:rPr lang="en-US" sz="882" kern="1200" dirty="0">
                <a:solidFill>
                  <a:schemeClr val="tx1"/>
                </a:solidFill>
                <a:effectLst/>
                <a:latin typeface="Segoe UI" panose="020B0502040204020203" pitchFamily="34" charset="0"/>
                <a:ea typeface="+mn-ea"/>
                <a:cs typeface="+mn-cs"/>
              </a:rPr>
              <a:t>Automate legacy software using bots and screen scraping (without APIs), with SaaS-based robotic process automation (RPA).</a:t>
            </a:r>
          </a:p>
          <a:p>
            <a:pPr marL="171450" lvl="0" indent="-171450">
              <a:buFont typeface="Arial" panose="020B0604020202020204" pitchFamily="34" charset="0"/>
              <a:buChar char="•"/>
            </a:pPr>
            <a:r>
              <a:rPr lang="en-US" sz="882" kern="1200" dirty="0">
                <a:solidFill>
                  <a:schemeClr val="tx1"/>
                </a:solidFill>
                <a:effectLst/>
                <a:latin typeface="Segoe UI" panose="020B0502040204020203" pitchFamily="34" charset="0"/>
                <a:ea typeface="+mn-ea"/>
                <a:cs typeface="+mn-cs"/>
              </a:rPr>
              <a:t>Automate across your widely used 1</a:t>
            </a:r>
            <a:r>
              <a:rPr lang="en-US" sz="882" kern="1200" baseline="30000" dirty="0">
                <a:solidFill>
                  <a:schemeClr val="tx1"/>
                </a:solidFill>
                <a:effectLst/>
                <a:latin typeface="Segoe UI" panose="020B0502040204020203" pitchFamily="34" charset="0"/>
                <a:ea typeface="+mn-ea"/>
                <a:cs typeface="+mn-cs"/>
              </a:rPr>
              <a:t>st</a:t>
            </a:r>
            <a:r>
              <a:rPr lang="en-US" sz="882" kern="1200" dirty="0">
                <a:solidFill>
                  <a:schemeClr val="tx1"/>
                </a:solidFill>
                <a:effectLst/>
                <a:latin typeface="Segoe UI" panose="020B0502040204020203" pitchFamily="34" charset="0"/>
                <a:ea typeface="+mn-ea"/>
                <a:cs typeface="+mn-cs"/>
              </a:rPr>
              <a:t> and 3</a:t>
            </a:r>
            <a:r>
              <a:rPr lang="en-US" sz="882" kern="1200" baseline="30000" dirty="0">
                <a:solidFill>
                  <a:schemeClr val="tx1"/>
                </a:solidFill>
                <a:effectLst/>
                <a:latin typeface="Segoe UI" panose="020B0502040204020203" pitchFamily="34" charset="0"/>
                <a:ea typeface="+mn-ea"/>
                <a:cs typeface="+mn-cs"/>
              </a:rPr>
              <a:t>rd</a:t>
            </a:r>
            <a:r>
              <a:rPr lang="en-US" sz="882" kern="1200" dirty="0">
                <a:solidFill>
                  <a:schemeClr val="tx1"/>
                </a:solidFill>
                <a:effectLst/>
                <a:latin typeface="Segoe UI" panose="020B0502040204020203" pitchFamily="34" charset="0"/>
                <a:ea typeface="+mn-ea"/>
                <a:cs typeface="+mn-cs"/>
              </a:rPr>
              <a:t> party apps and services (275+) without APIs</a:t>
            </a:r>
          </a:p>
          <a:p>
            <a:pPr marL="171450" lvl="0" indent="-171450">
              <a:buFont typeface="Arial" panose="020B0604020202020204" pitchFamily="34" charset="0"/>
              <a:buChar char="•"/>
            </a:pPr>
            <a:r>
              <a:rPr lang="en-US" sz="882" kern="1200" dirty="0">
                <a:solidFill>
                  <a:schemeClr val="tx1"/>
                </a:solidFill>
                <a:effectLst/>
                <a:latin typeface="Segoe UI" panose="020B0502040204020203" pitchFamily="34" charset="0"/>
                <a:ea typeface="+mn-ea"/>
                <a:cs typeface="+mn-cs"/>
              </a:rPr>
              <a:t>Power Automate is an end-to-end platform for data integration across on-premises software and cloud services.</a:t>
            </a:r>
          </a:p>
          <a:p>
            <a:pPr marL="171450" lvl="0" indent="-171450">
              <a:buFont typeface="Arial" panose="020B0604020202020204" pitchFamily="34" charset="0"/>
              <a:buChar char="•"/>
            </a:pPr>
            <a:r>
              <a:rPr lang="en-US" sz="882" kern="1200" dirty="0">
                <a:solidFill>
                  <a:schemeClr val="tx1"/>
                </a:solidFill>
                <a:effectLst/>
                <a:latin typeface="Segoe UI" panose="020B0502040204020203" pitchFamily="34" charset="0"/>
                <a:ea typeface="+mn-ea"/>
                <a:cs typeface="+mn-cs"/>
              </a:rPr>
              <a:t>Integrate your data from Dataverse to get a holistic view across your business.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kern="1200" dirty="0">
                <a:solidFill>
                  <a:schemeClr val="tx1"/>
                </a:solidFill>
                <a:effectLst/>
                <a:latin typeface="Segoe UI" panose="020B0502040204020203" pitchFamily="34" charset="0"/>
                <a:ea typeface="+mn-ea"/>
                <a:cs typeface="+mn-cs"/>
              </a:rPr>
              <a:t>Natively integrates with Microsoft’s three largest cloud services: Azure, Microsoft 365, and Dynamics 365.</a:t>
            </a:r>
          </a:p>
          <a:p>
            <a:pPr marL="171450" lvl="0" indent="-171450">
              <a:buFont typeface="Arial" panose="020B0604020202020204" pitchFamily="34" charset="0"/>
              <a:buChar char="•"/>
            </a:pPr>
            <a:r>
              <a:rPr lang="en-US" sz="882" kern="1200" dirty="0">
                <a:solidFill>
                  <a:schemeClr val="tx1"/>
                </a:solidFill>
                <a:effectLst/>
                <a:latin typeface="Segoe UI" panose="020B0502040204020203" pitchFamily="34" charset="0"/>
                <a:ea typeface="+mn-ea"/>
                <a:cs typeface="+mn-cs"/>
              </a:rPr>
              <a:t>Capitalize on cost-effective pricing for individuals and teams that scales to your needs.</a:t>
            </a:r>
          </a:p>
          <a:p>
            <a:pPr marL="171450" lvl="0" indent="-171450">
              <a:buFont typeface="Arial" panose="020B0604020202020204" pitchFamily="34" charset="0"/>
              <a:buChar char="•"/>
            </a:pPr>
            <a:r>
              <a:rPr lang="en-US" sz="882" kern="1200" dirty="0">
                <a:solidFill>
                  <a:schemeClr val="tx1"/>
                </a:solidFill>
                <a:effectLst/>
                <a:latin typeface="Segoe UI" panose="020B0502040204020203" pitchFamily="34" charset="0"/>
                <a:ea typeface="+mn-ea"/>
                <a:cs typeface="+mn-cs"/>
              </a:rPr>
              <a:t>Digital process automation (DPA) enables everyone to do their jobs without having to wait for information or request additional access.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93971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organizations has some type of approval process that could benefit from automation.  </a:t>
            </a:r>
          </a:p>
          <a:p>
            <a:endParaRPr lang="en-US" dirty="0"/>
          </a:p>
          <a:p>
            <a:pPr marL="171450" indent="-171450">
              <a:buFont typeface="Arial" panose="020B0604020202020204" pitchFamily="34" charset="0"/>
              <a:buChar char="•"/>
            </a:pPr>
            <a:r>
              <a:rPr lang="en-US" dirty="0"/>
              <a:t>Time off</a:t>
            </a:r>
          </a:p>
          <a:p>
            <a:pPr marL="171450" indent="-171450">
              <a:buFont typeface="Arial" panose="020B0604020202020204" pitchFamily="34" charset="0"/>
              <a:buChar char="•"/>
            </a:pPr>
            <a:r>
              <a:rPr lang="en-US" dirty="0"/>
              <a:t>Invoice approval</a:t>
            </a:r>
          </a:p>
          <a:p>
            <a:pPr marL="171450" indent="-171450">
              <a:buFont typeface="Arial" panose="020B0604020202020204" pitchFamily="34" charset="0"/>
              <a:buChar char="•"/>
            </a:pPr>
            <a:r>
              <a:rPr lang="en-US" dirty="0"/>
              <a:t>Project sign off</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72567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As you can see even the business process has many decision points. Your flow easily handles the decisions without you writing any code.</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14070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Power Automate works by creating flows, of which there are three types:</a:t>
            </a:r>
          </a:p>
          <a:p>
            <a:pPr marL="171450" indent="-171450" algn="l">
              <a:buFont typeface="Arial" panose="020B0604020202020204" pitchFamily="34" charset="0"/>
              <a:buChar char="•"/>
            </a:pPr>
            <a:r>
              <a:rPr lang="en-US" b="1" i="0" dirty="0">
                <a:effectLst/>
                <a:latin typeface="Segoe UI" panose="020B0502040204020203" pitchFamily="34" charset="0"/>
              </a:rPr>
              <a:t>Event driven flows </a:t>
            </a:r>
            <a:r>
              <a:rPr lang="en-US" b="0" i="0" dirty="0">
                <a:effectLst/>
                <a:latin typeface="Segoe UI" panose="020B0502040204020203" pitchFamily="34" charset="0"/>
              </a:rPr>
              <a:t>- These are flows that you build with a trigger and then one or more actions. There are a multitude of triggers and actions available, thanks to the existing connectors. You will see these as My flows and Team flows in Power Automate. The only difference between a My flow and a Team flow is ownership. With a My flow you are the sole owner, while a Team flow has more than one owner.</a:t>
            </a:r>
          </a:p>
          <a:p>
            <a:pPr marL="171450" indent="-171450" algn="l">
              <a:buFont typeface="Arial" panose="020B0604020202020204" pitchFamily="34" charset="0"/>
              <a:buChar char="•"/>
            </a:pPr>
            <a:r>
              <a:rPr lang="en-US" b="1" i="0" dirty="0">
                <a:effectLst/>
                <a:latin typeface="Segoe UI" panose="020B0502040204020203" pitchFamily="34" charset="0"/>
              </a:rPr>
              <a:t>Business process flows </a:t>
            </a:r>
            <a:r>
              <a:rPr lang="en-US" b="0" i="0" dirty="0">
                <a:effectLst/>
                <a:latin typeface="Segoe UI" panose="020B0502040204020203" pitchFamily="34" charset="0"/>
              </a:rPr>
              <a:t>- These flows are built to augment the experience when using Model-driven apps and Dataverse. Use these to create a guided experience in your Model-driven apps.</a:t>
            </a:r>
          </a:p>
          <a:p>
            <a:pPr marL="171450" indent="-171450" algn="l">
              <a:buFont typeface="Arial" panose="020B0604020202020204" pitchFamily="34" charset="0"/>
              <a:buChar char="•"/>
            </a:pPr>
            <a:r>
              <a:rPr lang="en-US" b="1" i="0" dirty="0">
                <a:effectLst/>
                <a:latin typeface="Segoe UI" panose="020B0502040204020203" pitchFamily="34" charset="0"/>
              </a:rPr>
              <a:t>Desktop flows </a:t>
            </a:r>
            <a:r>
              <a:rPr lang="en-US" b="0" i="0" dirty="0">
                <a:effectLst/>
                <a:latin typeface="Segoe UI" panose="020B0502040204020203" pitchFamily="34" charset="0"/>
              </a:rPr>
              <a:t>– Formerly known as UI flows. These robotic process automation (RPA) flows allow you to record yourself performing actions on your desktop or within a web browser. You can then trigger a flow to perform that process for you. You can also pass data in or get data out of the process, letting you automate even "manual" business processes.</a:t>
            </a:r>
          </a:p>
          <a:p>
            <a:br>
              <a:rPr lang="en-US" dirty="0"/>
            </a:b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53694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567532" y="578850"/>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1317557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6354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360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6714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
        <p:nvSpPr>
          <p:cNvPr id="4" name="Title 3">
            <a:extLst>
              <a:ext uri="{FF2B5EF4-FFF2-40B4-BE49-F238E27FC236}">
                <a16:creationId xmlns:a16="http://schemas.microsoft.com/office/drawing/2014/main" id="{786F340D-2023-479B-9480-B6982FC80C10}"/>
              </a:ext>
            </a:extLst>
          </p:cNvPr>
          <p:cNvSpPr>
            <a:spLocks noGrp="1"/>
          </p:cNvSpPr>
          <p:nvPr>
            <p:ph type="title"/>
          </p:nvPr>
        </p:nvSpPr>
        <p:spPr>
          <a:xfrm>
            <a:off x="588263" y="-762000"/>
            <a:ext cx="11018520" cy="553998"/>
          </a:xfrm>
        </p:spPr>
        <p:txBody>
          <a:bodyPr/>
          <a:lstStyle/>
          <a:p>
            <a:r>
              <a:rPr lang="en-US"/>
              <a:t>Click to edit Master title style</a:t>
            </a:r>
            <a:endParaRPr lang="en-IN"/>
          </a:p>
        </p:txBody>
      </p:sp>
      <p:pic>
        <p:nvPicPr>
          <p:cNvPr id="8" name="Picture 7" descr="Microsoft Power Platform logo">
            <a:extLst>
              <a:ext uri="{FF2B5EF4-FFF2-40B4-BE49-F238E27FC236}">
                <a16:creationId xmlns:a16="http://schemas.microsoft.com/office/drawing/2014/main" id="{616D48CD-7B15-4135-B71E-E78218578485}"/>
              </a:ext>
            </a:extLst>
          </p:cNvPr>
          <p:cNvPicPr>
            <a:picLocks noChangeAspect="1"/>
          </p:cNvPicPr>
          <p:nvPr userDrawn="1"/>
        </p:nvPicPr>
        <p:blipFill rotWithShape="1">
          <a:blip r:embed="rId2"/>
          <a:srcRect l="7846" t="32201" r="7977" b="32201"/>
          <a:stretch/>
        </p:blipFill>
        <p:spPr>
          <a:xfrm>
            <a:off x="577057" y="581026"/>
            <a:ext cx="3074254" cy="310896"/>
          </a:xfrm>
          <a:prstGeom prst="rect">
            <a:avLst/>
          </a:prstGeom>
        </p:spPr>
      </p:pic>
    </p:spTree>
    <p:extLst>
      <p:ext uri="{BB962C8B-B14F-4D97-AF65-F5344CB8AC3E}">
        <p14:creationId xmlns:p14="http://schemas.microsoft.com/office/powerpoint/2010/main" val="11198437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78332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90803" y="601133"/>
            <a:ext cx="11018520" cy="553998"/>
          </a:xfrm>
        </p:spPr>
        <p:txBody>
          <a:bodyPr/>
          <a:lstStyle/>
          <a:p>
            <a:r>
              <a:rPr lang="en-US"/>
              <a:t>Click to edit Master title style</a:t>
            </a:r>
          </a:p>
        </p:txBody>
      </p:sp>
      <p:sp>
        <p:nvSpPr>
          <p:cNvPr id="3" name="Text Placeholder 2"/>
          <p:cNvSpPr>
            <a:spLocks noGrp="1"/>
          </p:cNvSpPr>
          <p:nvPr>
            <p:ph type="body" sz="quarter" idx="10"/>
          </p:nvPr>
        </p:nvSpPr>
        <p:spPr>
          <a:xfrm>
            <a:off x="586740" y="1579430"/>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a:extLst>
              <a:ext uri="{FF2B5EF4-FFF2-40B4-BE49-F238E27FC236}">
                <a16:creationId xmlns:a16="http://schemas.microsoft.com/office/drawing/2014/main" id="{DEE2B370-72F0-4D3C-94D2-BB4825752C12}"/>
              </a:ext>
            </a:extLst>
          </p:cNvPr>
          <p:cNvSpPr txBox="1">
            <a:spLocks noChangeArrowheads="1"/>
          </p:cNvSpPr>
          <p:nvPr userDrawn="1"/>
        </p:nvSpPr>
        <p:spPr bwMode="blackWhite">
          <a:xfrm>
            <a:off x="4912729" y="6673568"/>
            <a:ext cx="2523657" cy="12311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8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AFFF0B9D-9BA9-4F4C-8C52-08F741A5E501}"/>
              </a:ext>
            </a:extLst>
          </p:cNvPr>
          <p:cNvPicPr>
            <a:picLocks noChangeAspect="1"/>
          </p:cNvPicPr>
          <p:nvPr userDrawn="1"/>
        </p:nvPicPr>
        <p:blipFill>
          <a:blip r:embed="rId2"/>
          <a:stretch>
            <a:fillRect/>
          </a:stretch>
        </p:blipFill>
        <p:spPr>
          <a:xfrm>
            <a:off x="180075" y="76228"/>
            <a:ext cx="2552381" cy="457143"/>
          </a:xfrm>
          <a:prstGeom prst="rect">
            <a:avLst/>
          </a:prstGeom>
        </p:spPr>
      </p:pic>
    </p:spTree>
    <p:extLst>
      <p:ext uri="{BB962C8B-B14F-4D97-AF65-F5344CB8AC3E}">
        <p14:creationId xmlns:p14="http://schemas.microsoft.com/office/powerpoint/2010/main" val="37512429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70265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5914137" cy="553998"/>
          </a:xfrm>
        </p:spPr>
        <p:txBody>
          <a:bodyPr/>
          <a:lstStyle/>
          <a:p>
            <a:r>
              <a:rPr lang="en-US"/>
              <a:t>Click to edit Master title style</a:t>
            </a:r>
          </a:p>
        </p:txBody>
      </p:sp>
    </p:spTree>
    <p:extLst>
      <p:ext uri="{BB962C8B-B14F-4D97-AF65-F5344CB8AC3E}">
        <p14:creationId xmlns:p14="http://schemas.microsoft.com/office/powerpoint/2010/main" val="18581065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4" name="Picture 3">
            <a:extLst>
              <a:ext uri="{FF2B5EF4-FFF2-40B4-BE49-F238E27FC236}">
                <a16:creationId xmlns:a16="http://schemas.microsoft.com/office/drawing/2014/main" id="{EBC5592A-5749-4AED-9212-69063B95309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59695" y="2058384"/>
            <a:ext cx="755872" cy="755872"/>
          </a:xfrm>
          <a:prstGeom prst="rect">
            <a:avLst/>
          </a:prstGeom>
        </p:spPr>
      </p:pic>
      <p:sp>
        <p:nvSpPr>
          <p:cNvPr id="6" name="Rectangle 5">
            <a:extLst>
              <a:ext uri="{FF2B5EF4-FFF2-40B4-BE49-F238E27FC236}">
                <a16:creationId xmlns:a16="http://schemas.microsoft.com/office/drawing/2014/main" id="{844FF6EE-777B-4F39-B384-446DD27717ED}"/>
              </a:ext>
            </a:extLst>
          </p:cNvPr>
          <p:cNvSpPr/>
          <p:nvPr userDrawn="1"/>
        </p:nvSpPr>
        <p:spPr bwMode="auto">
          <a:xfrm>
            <a:off x="4316015"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7" name="Picture 6">
            <a:extLst>
              <a:ext uri="{FF2B5EF4-FFF2-40B4-BE49-F238E27FC236}">
                <a16:creationId xmlns:a16="http://schemas.microsoft.com/office/drawing/2014/main" id="{F3E1F97F-5C87-437A-A55A-35937AC143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513643" y="2058384"/>
            <a:ext cx="755872" cy="755872"/>
          </a:xfrm>
          <a:prstGeom prst="rect">
            <a:avLst/>
          </a:prstGeom>
        </p:spPr>
      </p:pic>
      <p:sp>
        <p:nvSpPr>
          <p:cNvPr id="9" name="Rectangle 8">
            <a:extLst>
              <a:ext uri="{FF2B5EF4-FFF2-40B4-BE49-F238E27FC236}">
                <a16:creationId xmlns:a16="http://schemas.microsoft.com/office/drawing/2014/main" id="{0C2E320B-5A24-4C8E-A7D5-8E13C6FB3001}"/>
              </a:ext>
            </a:extLst>
          </p:cNvPr>
          <p:cNvSpPr/>
          <p:nvPr userDrawn="1"/>
        </p:nvSpPr>
        <p:spPr bwMode="auto">
          <a:xfrm>
            <a:off x="8043767"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10" name="Picture 9">
            <a:extLst>
              <a:ext uri="{FF2B5EF4-FFF2-40B4-BE49-F238E27FC236}">
                <a16:creationId xmlns:a16="http://schemas.microsoft.com/office/drawing/2014/main" id="{637FB91E-5744-4823-8728-4E60B668E88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267591" y="2058384"/>
            <a:ext cx="755872" cy="755872"/>
          </a:xfrm>
          <a:prstGeom prst="rect">
            <a:avLst/>
          </a:prstGeom>
        </p:spPr>
      </p:pic>
    </p:spTree>
    <p:extLst>
      <p:ext uri="{BB962C8B-B14F-4D97-AF65-F5344CB8AC3E}">
        <p14:creationId xmlns:p14="http://schemas.microsoft.com/office/powerpoint/2010/main" val="104869318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1829"/>
            <a:ext cx="2329181" cy="414344"/>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42528528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0452744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03361324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12567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15632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7"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290859478"/>
      </p:ext>
    </p:extLst>
  </p:cSld>
  <p:clrMap bg1="lt1" tx1="dk1" bg2="lt2" tx2="dk2" accent1="accent1" accent2="accent2" accent3="accent3" accent4="accent4" accent5="accent5" accent6="accent6" hlink="hlink" folHlink="folHlink"/>
  <p:sldLayoutIdLst>
    <p:sldLayoutId id="2147484746" r:id="rId1"/>
    <p:sldLayoutId id="2147484759" r:id="rId2"/>
    <p:sldLayoutId id="2147484779" r:id="rId3"/>
    <p:sldLayoutId id="2147484761" r:id="rId4"/>
    <p:sldLayoutId id="2147484763" r:id="rId5"/>
    <p:sldLayoutId id="2147484764" r:id="rId6"/>
    <p:sldLayoutId id="2147484765" r:id="rId7"/>
    <p:sldLayoutId id="2147484770" r:id="rId8"/>
    <p:sldLayoutId id="2147484778" r:id="rId9"/>
    <p:sldLayoutId id="2147484772" r:id="rId10"/>
    <p:sldLayoutId id="2147484773" r:id="rId11"/>
    <p:sldLayoutId id="2147484774" r:id="rId12"/>
    <p:sldLayoutId id="2147484775" r:id="rId13"/>
    <p:sldLayoutId id="2147484776" r:id="rId14"/>
    <p:sldLayoutId id="2147484780"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ke.powerapp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customers.microsoft.com/en-us/story/759484-trugreen-partner-professional-services-power-virtual-agen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11.wmf"/><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wmf"/></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425541"/>
            <a:ext cx="3739293" cy="1107996"/>
          </a:xfrm>
        </p:spPr>
        <p:txBody>
          <a:bodyPr/>
          <a:lstStyle/>
          <a:p>
            <a:r>
              <a:rPr lang="en-US" dirty="0"/>
              <a:t>Get started with Power Automate</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429D-BEEC-486A-BA36-5E6062848581}"/>
              </a:ext>
            </a:extLst>
          </p:cNvPr>
          <p:cNvSpPr>
            <a:spLocks noGrp="1"/>
          </p:cNvSpPr>
          <p:nvPr>
            <p:ph type="title"/>
          </p:nvPr>
        </p:nvSpPr>
        <p:spPr>
          <a:xfrm>
            <a:off x="588263" y="457200"/>
            <a:ext cx="8631937" cy="553998"/>
          </a:xfrm>
        </p:spPr>
        <p:txBody>
          <a:bodyPr/>
          <a:lstStyle/>
          <a:p>
            <a:r>
              <a:rPr lang="en-US" dirty="0"/>
              <a:t>Add artificial intelligence to your flow without writing code</a:t>
            </a:r>
          </a:p>
        </p:txBody>
      </p:sp>
      <p:sp>
        <p:nvSpPr>
          <p:cNvPr id="16" name="Rectangle 15">
            <a:extLst>
              <a:ext uri="{FF2B5EF4-FFF2-40B4-BE49-F238E27FC236}">
                <a16:creationId xmlns:a16="http://schemas.microsoft.com/office/drawing/2014/main" id="{4B823272-E336-4E12-901A-AE3D9A5CF7AF}"/>
              </a:ext>
            </a:extLst>
          </p:cNvPr>
          <p:cNvSpPr/>
          <p:nvPr/>
        </p:nvSpPr>
        <p:spPr>
          <a:xfrm>
            <a:off x="582612" y="1937819"/>
            <a:ext cx="11057452" cy="1523494"/>
          </a:xfrm>
          <a:prstGeom prst="rect">
            <a:avLst/>
          </a:prstGeom>
        </p:spPr>
        <p:txBody>
          <a:bodyPr wrap="square" lIns="0" tIns="0" rIns="0">
            <a:spAutoFit/>
          </a:bodyPr>
          <a:lstStyle/>
          <a:p>
            <a:r>
              <a:rPr lang="en-US" sz="2400" dirty="0">
                <a:latin typeface="+mj-lt"/>
              </a:rPr>
              <a:t>To take advantage of these AI capabilities you must first build a model. </a:t>
            </a:r>
            <a:br>
              <a:rPr lang="en-US" sz="2400" dirty="0">
                <a:latin typeface="+mj-lt"/>
              </a:rPr>
            </a:br>
            <a:r>
              <a:rPr lang="en-US" sz="2400" dirty="0">
                <a:latin typeface="+mj-lt"/>
              </a:rPr>
              <a:t>From </a:t>
            </a:r>
            <a:r>
              <a:rPr lang="en-US" sz="2400" dirty="0">
                <a:solidFill>
                  <a:srgbClr val="0066FF"/>
                </a:solidFill>
                <a:latin typeface="+mj-lt"/>
                <a:hlinkClick r:id="rId3">
                  <a:extLst>
                    <a:ext uri="{A12FA001-AC4F-418D-AE19-62706E023703}">
                      <ahyp:hlinkClr xmlns:ahyp="http://schemas.microsoft.com/office/drawing/2018/hyperlinkcolor" val="tx"/>
                    </a:ext>
                  </a:extLst>
                </a:hlinkClick>
              </a:rPr>
              <a:t>make.powerapps.com</a:t>
            </a:r>
            <a:r>
              <a:rPr lang="en-US" sz="2400" dirty="0">
                <a:solidFill>
                  <a:srgbClr val="0066FF"/>
                </a:solidFill>
                <a:latin typeface="+mj-lt"/>
              </a:rPr>
              <a:t> </a:t>
            </a:r>
            <a:r>
              <a:rPr lang="en-US" sz="2400" dirty="0">
                <a:latin typeface="+mj-lt"/>
              </a:rPr>
              <a:t>a wizard guides you through building </a:t>
            </a:r>
            <a:br>
              <a:rPr lang="en-US" sz="2400" dirty="0">
                <a:latin typeface="+mj-lt"/>
              </a:rPr>
            </a:br>
            <a:r>
              <a:rPr lang="en-US" sz="2400" dirty="0">
                <a:latin typeface="+mj-lt"/>
              </a:rPr>
              <a:t>and training the model. Currently, there are four available AI models available to build:</a:t>
            </a:r>
          </a:p>
        </p:txBody>
      </p:sp>
      <p:sp>
        <p:nvSpPr>
          <p:cNvPr id="9" name="Rectangle 8">
            <a:extLst>
              <a:ext uri="{FF2B5EF4-FFF2-40B4-BE49-F238E27FC236}">
                <a16:creationId xmlns:a16="http://schemas.microsoft.com/office/drawing/2014/main" id="{87D42B80-9EB8-435E-97D6-2A68FF86DCB4}"/>
              </a:ext>
            </a:extLst>
          </p:cNvPr>
          <p:cNvSpPr>
            <a:spLocks/>
          </p:cNvSpPr>
          <p:nvPr/>
        </p:nvSpPr>
        <p:spPr bwMode="auto">
          <a:xfrm>
            <a:off x="584198" y="3597132"/>
            <a:ext cx="2651325" cy="26374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600"/>
              </a:spcBef>
            </a:pPr>
            <a:r>
              <a:rPr lang="en-US" sz="2000" dirty="0">
                <a:solidFill>
                  <a:schemeClr val="tx1"/>
                </a:solidFill>
                <a:latin typeface="+mj-lt"/>
              </a:rPr>
              <a:t>Form processor:</a:t>
            </a:r>
          </a:p>
          <a:p>
            <a:pPr marL="0" lvl="1" fontAlgn="base">
              <a:spcBef>
                <a:spcPts val="600"/>
              </a:spcBef>
            </a:pPr>
            <a:r>
              <a:rPr lang="en-US" sz="1800" dirty="0">
                <a:solidFill>
                  <a:schemeClr val="tx1"/>
                </a:solidFill>
              </a:rPr>
              <a:t>This model extracts text from an uploaded image or taken photo</a:t>
            </a:r>
          </a:p>
        </p:txBody>
      </p:sp>
      <p:sp>
        <p:nvSpPr>
          <p:cNvPr id="11" name="Rectangle 10">
            <a:extLst>
              <a:ext uri="{FF2B5EF4-FFF2-40B4-BE49-F238E27FC236}">
                <a16:creationId xmlns:a16="http://schemas.microsoft.com/office/drawing/2014/main" id="{32288B59-0081-4417-BE0D-1FAA1428F35F}"/>
              </a:ext>
            </a:extLst>
          </p:cNvPr>
          <p:cNvSpPr>
            <a:spLocks/>
          </p:cNvSpPr>
          <p:nvPr/>
        </p:nvSpPr>
        <p:spPr bwMode="auto">
          <a:xfrm>
            <a:off x="3375486" y="3597132"/>
            <a:ext cx="2651325" cy="26374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fontAlgn="base">
              <a:spcBef>
                <a:spcPts val="600"/>
              </a:spcBef>
            </a:pPr>
            <a:r>
              <a:rPr lang="en-US" sz="2000" dirty="0">
                <a:solidFill>
                  <a:schemeClr val="tx1"/>
                </a:solidFill>
                <a:latin typeface="+mj-lt"/>
              </a:rPr>
              <a:t>Object detector:</a:t>
            </a:r>
          </a:p>
          <a:p>
            <a:pPr fontAlgn="base">
              <a:spcBef>
                <a:spcPts val="600"/>
              </a:spcBef>
            </a:pPr>
            <a:r>
              <a:rPr lang="en-US" sz="1800" dirty="0">
                <a:solidFill>
                  <a:schemeClr val="tx1"/>
                </a:solidFill>
              </a:rPr>
              <a:t>This model identifies objects from an uploaded image or taken photo and then provides a count of the number objects present</a:t>
            </a:r>
          </a:p>
        </p:txBody>
      </p:sp>
      <p:sp>
        <p:nvSpPr>
          <p:cNvPr id="13" name="Rectangle 12">
            <a:extLst>
              <a:ext uri="{FF2B5EF4-FFF2-40B4-BE49-F238E27FC236}">
                <a16:creationId xmlns:a16="http://schemas.microsoft.com/office/drawing/2014/main" id="{5A62B99F-25F8-4E2F-A0DC-13B9E2B37597}"/>
              </a:ext>
            </a:extLst>
          </p:cNvPr>
          <p:cNvSpPr>
            <a:spLocks/>
          </p:cNvSpPr>
          <p:nvPr/>
        </p:nvSpPr>
        <p:spPr bwMode="auto">
          <a:xfrm>
            <a:off x="6166774" y="3597132"/>
            <a:ext cx="2651325" cy="26374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600"/>
              </a:spcBef>
            </a:pPr>
            <a:r>
              <a:rPr lang="en-US" sz="2000" dirty="0">
                <a:solidFill>
                  <a:schemeClr val="tx1"/>
                </a:solidFill>
                <a:latin typeface="+mj-lt"/>
              </a:rPr>
              <a:t>Prediction:</a:t>
            </a:r>
          </a:p>
          <a:p>
            <a:pPr>
              <a:spcBef>
                <a:spcPts val="600"/>
              </a:spcBef>
            </a:pPr>
            <a:r>
              <a:rPr lang="en-US" sz="1800" dirty="0">
                <a:solidFill>
                  <a:schemeClr val="tx1"/>
                </a:solidFill>
              </a:rPr>
              <a:t>This model predicts whether something will happen or not based on previous data history. More details in the following section</a:t>
            </a:r>
          </a:p>
        </p:txBody>
      </p:sp>
      <p:sp>
        <p:nvSpPr>
          <p:cNvPr id="15" name="Rectangle 14">
            <a:extLst>
              <a:ext uri="{FF2B5EF4-FFF2-40B4-BE49-F238E27FC236}">
                <a16:creationId xmlns:a16="http://schemas.microsoft.com/office/drawing/2014/main" id="{50A7FEA1-A773-4E36-BCDF-A38B47A47F35}"/>
              </a:ext>
            </a:extLst>
          </p:cNvPr>
          <p:cNvSpPr>
            <a:spLocks/>
          </p:cNvSpPr>
          <p:nvPr/>
        </p:nvSpPr>
        <p:spPr bwMode="auto">
          <a:xfrm>
            <a:off x="8958063" y="3597132"/>
            <a:ext cx="2651325" cy="26374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600"/>
              </a:spcBef>
            </a:pPr>
            <a:r>
              <a:rPr lang="en-US" sz="2000" dirty="0">
                <a:solidFill>
                  <a:schemeClr val="tx1"/>
                </a:solidFill>
                <a:latin typeface="+mj-lt"/>
              </a:rPr>
              <a:t>Text classification:</a:t>
            </a:r>
          </a:p>
          <a:p>
            <a:pPr>
              <a:spcBef>
                <a:spcPts val="600"/>
              </a:spcBef>
            </a:pPr>
            <a:r>
              <a:rPr lang="en-US" sz="1800" dirty="0">
                <a:solidFill>
                  <a:schemeClr val="tx1"/>
                </a:solidFill>
              </a:rPr>
              <a:t>This model categorizes text by its meaning, making it is easier to analyze</a:t>
            </a:r>
          </a:p>
        </p:txBody>
      </p:sp>
      <p:pic>
        <p:nvPicPr>
          <p:cNvPr id="3" name="Picture 2" descr="Icon&#10;&#10;Description automatically generated">
            <a:extLst>
              <a:ext uri="{FF2B5EF4-FFF2-40B4-BE49-F238E27FC236}">
                <a16:creationId xmlns:a16="http://schemas.microsoft.com/office/drawing/2014/main" id="{4E5C6E80-4B4F-7E56-5AE6-EF800815107D}"/>
              </a:ext>
            </a:extLst>
          </p:cNvPr>
          <p:cNvPicPr>
            <a:picLocks noChangeAspect="1"/>
          </p:cNvPicPr>
          <p:nvPr/>
        </p:nvPicPr>
        <p:blipFill>
          <a:blip r:embed="rId4"/>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9689272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5D85-98E8-4D4D-AD0A-7AFAF3134AF9}"/>
              </a:ext>
            </a:extLst>
          </p:cNvPr>
          <p:cNvSpPr>
            <a:spLocks noGrp="1"/>
          </p:cNvSpPr>
          <p:nvPr>
            <p:ph type="title"/>
          </p:nvPr>
        </p:nvSpPr>
        <p:spPr>
          <a:xfrm>
            <a:off x="588263" y="433754"/>
            <a:ext cx="11018520" cy="553998"/>
          </a:xfrm>
        </p:spPr>
        <p:txBody>
          <a:bodyPr/>
          <a:lstStyle/>
          <a:p>
            <a:r>
              <a:rPr lang="en-US"/>
              <a:t>Customer case study: </a:t>
            </a:r>
            <a:r>
              <a:rPr lang="en-US" err="1"/>
              <a:t>TruGreen</a:t>
            </a:r>
            <a:endParaRPr lang="en-US"/>
          </a:p>
        </p:txBody>
      </p:sp>
      <p:pic>
        <p:nvPicPr>
          <p:cNvPr id="7" name="Picture 6" descr="TruGreen's digital transformation infographic">
            <a:extLst>
              <a:ext uri="{FF2B5EF4-FFF2-40B4-BE49-F238E27FC236}">
                <a16:creationId xmlns:a16="http://schemas.microsoft.com/office/drawing/2014/main" id="{2E5BA798-6A48-4B1A-B3C3-BD1F9C6F0C9B}"/>
              </a:ext>
            </a:extLst>
          </p:cNvPr>
          <p:cNvPicPr>
            <a:picLocks noChangeAspect="1"/>
          </p:cNvPicPr>
          <p:nvPr/>
        </p:nvPicPr>
        <p:blipFill rotWithShape="1">
          <a:blip r:embed="rId3"/>
          <a:srcRect l="-13688" t="-1783" r="-12688" b="-1812"/>
          <a:stretch/>
        </p:blipFill>
        <p:spPr>
          <a:xfrm>
            <a:off x="588263" y="1186393"/>
            <a:ext cx="11021125" cy="5082646"/>
          </a:xfrm>
          <a:prstGeom prst="rect">
            <a:avLst/>
          </a:prstGeom>
          <a:noFill/>
          <a:ln w="19050">
            <a:solidFill>
              <a:srgbClr val="0066FF"/>
            </a:solidFill>
            <a:headEnd type="none" w="med" len="med"/>
            <a:tailEnd type="none" w="med" len="med"/>
          </a:ln>
          <a:effectLst/>
        </p:spPr>
      </p:pic>
      <p:sp>
        <p:nvSpPr>
          <p:cNvPr id="6" name="TextBox 5">
            <a:extLst>
              <a:ext uri="{FF2B5EF4-FFF2-40B4-BE49-F238E27FC236}">
                <a16:creationId xmlns:a16="http://schemas.microsoft.com/office/drawing/2014/main" id="{F79F1A0C-2678-41B1-8244-3D6C0CD9DCA8}"/>
              </a:ext>
            </a:extLst>
          </p:cNvPr>
          <p:cNvSpPr txBox="1"/>
          <p:nvPr/>
        </p:nvSpPr>
        <p:spPr>
          <a:xfrm>
            <a:off x="588263" y="6290334"/>
            <a:ext cx="6760306" cy="307777"/>
          </a:xfrm>
          <a:prstGeom prst="rect">
            <a:avLst/>
          </a:prstGeom>
          <a:noFill/>
        </p:spPr>
        <p:txBody>
          <a:bodyPr wrap="square">
            <a:spAutoFit/>
          </a:bodyPr>
          <a:lstStyle/>
          <a:p>
            <a:r>
              <a:rPr lang="en-US" sz="1400" u="sng" kern="1200" dirty="0">
                <a:solidFill>
                  <a:srgbClr val="6A4B16"/>
                </a:solidFill>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See full </a:t>
            </a:r>
            <a:r>
              <a:rPr lang="en-US" sz="1400" u="sng" kern="1200" dirty="0" err="1">
                <a:solidFill>
                  <a:srgbClr val="6A4B16"/>
                </a:solidFill>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TruGreen</a:t>
            </a:r>
            <a:r>
              <a:rPr lang="en-US" sz="1400" u="sng" kern="1200" dirty="0">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 case study here.</a:t>
            </a:r>
            <a:endParaRPr lang="en-US" sz="1400" kern="1200" dirty="0">
              <a:effectLst/>
              <a:latin typeface="Segoe UI Light" pitchFamily="34" charset="0"/>
              <a:ea typeface="+mn-ea"/>
              <a:cs typeface="+mn-cs"/>
            </a:endParaRPr>
          </a:p>
        </p:txBody>
      </p:sp>
      <p:pic>
        <p:nvPicPr>
          <p:cNvPr id="4" name="Picture 3" descr="Icon&#10;&#10;Description automatically generated">
            <a:extLst>
              <a:ext uri="{FF2B5EF4-FFF2-40B4-BE49-F238E27FC236}">
                <a16:creationId xmlns:a16="http://schemas.microsoft.com/office/drawing/2014/main" id="{347E3A41-7554-BA25-5B69-F7FFEE05F19F}"/>
              </a:ext>
            </a:extLst>
          </p:cNvPr>
          <p:cNvPicPr>
            <a:picLocks noChangeAspect="1"/>
          </p:cNvPicPr>
          <p:nvPr/>
        </p:nvPicPr>
        <p:blipFill>
          <a:blip r:embed="rId5"/>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6303406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B6DF-A218-4513-8C25-45EBC502BFE2}"/>
              </a:ext>
            </a:extLst>
          </p:cNvPr>
          <p:cNvSpPr>
            <a:spLocks noGrp="1"/>
          </p:cNvSpPr>
          <p:nvPr>
            <p:ph type="title"/>
          </p:nvPr>
        </p:nvSpPr>
        <p:spPr/>
        <p:txBody>
          <a:bodyPr/>
          <a:lstStyle/>
          <a:p>
            <a:r>
              <a:rPr lang="en-US"/>
              <a:t>Power Automate in action</a:t>
            </a:r>
          </a:p>
        </p:txBody>
      </p:sp>
      <p:pic>
        <p:nvPicPr>
          <p:cNvPr id="3" name="Picture 2" descr="Icon of a gear and a wrench going across it">
            <a:extLst>
              <a:ext uri="{FF2B5EF4-FFF2-40B4-BE49-F238E27FC236}">
                <a16:creationId xmlns:a16="http://schemas.microsoft.com/office/drawing/2014/main" id="{6BD4AD25-56AA-4103-9440-05F429A41A9D}"/>
              </a:ext>
            </a:extLst>
          </p:cNvPr>
          <p:cNvPicPr>
            <a:picLocks noChangeAspect="1"/>
          </p:cNvPicPr>
          <p:nvPr/>
        </p:nvPicPr>
        <p:blipFill>
          <a:blip r:embed="rId3"/>
          <a:stretch>
            <a:fillRect/>
          </a:stretch>
        </p:blipFill>
        <p:spPr>
          <a:xfrm>
            <a:off x="588260" y="2017712"/>
            <a:ext cx="1371600" cy="1371600"/>
          </a:xfrm>
          <a:prstGeom prst="rect">
            <a:avLst/>
          </a:prstGeom>
        </p:spPr>
      </p:pic>
      <p:sp>
        <p:nvSpPr>
          <p:cNvPr id="9" name="TextBox 8">
            <a:extLst>
              <a:ext uri="{FF2B5EF4-FFF2-40B4-BE49-F238E27FC236}">
                <a16:creationId xmlns:a16="http://schemas.microsoft.com/office/drawing/2014/main" id="{C40C2A0F-6589-4CBF-BF36-8F6D25292145}"/>
              </a:ext>
            </a:extLst>
          </p:cNvPr>
          <p:cNvSpPr txBox="1"/>
          <p:nvPr/>
        </p:nvSpPr>
        <p:spPr>
          <a:xfrm>
            <a:off x="2187350" y="2516815"/>
            <a:ext cx="7147150" cy="369332"/>
          </a:xfrm>
          <a:prstGeom prst="rect">
            <a:avLst/>
          </a:prstGeom>
          <a:noFill/>
        </p:spPr>
        <p:txBody>
          <a:bodyPr wrap="square" lIns="0" tIns="0" rIns="0" bIns="0" rtlCol="0" anchor="ctr">
            <a:spAutoFit/>
          </a:bodyPr>
          <a:lstStyle/>
          <a:p>
            <a:r>
              <a:rPr lang="en-US" sz="2400"/>
              <a:t>Demo: Create a flow with Power Automate</a:t>
            </a:r>
          </a:p>
        </p:txBody>
      </p:sp>
    </p:spTree>
    <p:extLst>
      <p:ext uri="{BB962C8B-B14F-4D97-AF65-F5344CB8AC3E}">
        <p14:creationId xmlns:p14="http://schemas.microsoft.com/office/powerpoint/2010/main" val="29222028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40CC-0DE6-4D53-AD83-E9D53B9A2C95}"/>
              </a:ext>
            </a:extLst>
          </p:cNvPr>
          <p:cNvSpPr>
            <a:spLocks noGrp="1"/>
          </p:cNvSpPr>
          <p:nvPr>
            <p:ph type="title"/>
          </p:nvPr>
        </p:nvSpPr>
        <p:spPr>
          <a:xfrm>
            <a:off x="585216" y="2908669"/>
            <a:ext cx="8500727" cy="997196"/>
          </a:xfrm>
        </p:spPr>
        <p:txBody>
          <a:bodyPr/>
          <a:lstStyle/>
          <a:p>
            <a:r>
              <a:rPr lang="en-US" dirty="0"/>
              <a:t>Power Automate overview: </a:t>
            </a:r>
            <a:br>
              <a:rPr lang="en-US" dirty="0"/>
            </a:br>
            <a:r>
              <a:rPr lang="en-US" dirty="0"/>
              <a:t>Summary &amp; knowledge check</a:t>
            </a:r>
          </a:p>
        </p:txBody>
      </p:sp>
      <p:pic>
        <p:nvPicPr>
          <p:cNvPr id="16" name="Picture 15" descr="Icon of a document with tick marks">
            <a:extLst>
              <a:ext uri="{FF2B5EF4-FFF2-40B4-BE49-F238E27FC236}">
                <a16:creationId xmlns:a16="http://schemas.microsoft.com/office/drawing/2014/main" id="{3AF8F9C3-EAB9-4932-8F9D-00F1C4754487}"/>
              </a:ext>
            </a:extLst>
          </p:cNvPr>
          <p:cNvPicPr>
            <a:picLocks noChangeAspect="1"/>
          </p:cNvPicPr>
          <p:nvPr/>
        </p:nvPicPr>
        <p:blipFill>
          <a:blip r:embed="rId3"/>
          <a:stretch>
            <a:fillRect/>
          </a:stretch>
        </p:blipFill>
        <p:spPr>
          <a:xfrm>
            <a:off x="10297414" y="2921206"/>
            <a:ext cx="759206" cy="1008945"/>
          </a:xfrm>
          <a:prstGeom prst="rect">
            <a:avLst/>
          </a:prstGeom>
        </p:spPr>
      </p:pic>
    </p:spTree>
    <p:extLst>
      <p:ext uri="{BB962C8B-B14F-4D97-AF65-F5344CB8AC3E}">
        <p14:creationId xmlns:p14="http://schemas.microsoft.com/office/powerpoint/2010/main" val="152724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E53D-FC98-4B1C-B01A-082D96C70D3C}"/>
              </a:ext>
            </a:extLst>
          </p:cNvPr>
          <p:cNvSpPr>
            <a:spLocks noGrp="1"/>
          </p:cNvSpPr>
          <p:nvPr>
            <p:ph type="title"/>
          </p:nvPr>
        </p:nvSpPr>
        <p:spPr>
          <a:xfrm>
            <a:off x="585216" y="3157968"/>
            <a:ext cx="8914384" cy="498598"/>
          </a:xfrm>
        </p:spPr>
        <p:txBody>
          <a:bodyPr/>
          <a:lstStyle/>
          <a:p>
            <a:r>
              <a:rPr lang="en-US" dirty="0"/>
              <a:t>How to build an automated solution</a:t>
            </a:r>
          </a:p>
        </p:txBody>
      </p:sp>
      <p:pic>
        <p:nvPicPr>
          <p:cNvPr id="12" name="Picture 11" descr="Icon of a gear and a wrench going across it">
            <a:extLst>
              <a:ext uri="{FF2B5EF4-FFF2-40B4-BE49-F238E27FC236}">
                <a16:creationId xmlns:a16="http://schemas.microsoft.com/office/drawing/2014/main" id="{9468B1D2-664F-4134-9FD0-383DB47F7425}"/>
              </a:ext>
            </a:extLst>
          </p:cNvPr>
          <p:cNvPicPr>
            <a:picLocks noChangeAspect="1"/>
          </p:cNvPicPr>
          <p:nvPr/>
        </p:nvPicPr>
        <p:blipFill>
          <a:blip r:embed="rId3"/>
          <a:stretch>
            <a:fillRect/>
          </a:stretch>
        </p:blipFill>
        <p:spPr>
          <a:xfrm>
            <a:off x="10116567" y="2830286"/>
            <a:ext cx="1072133" cy="1072133"/>
          </a:xfrm>
          <a:prstGeom prst="rect">
            <a:avLst/>
          </a:prstGeom>
        </p:spPr>
      </p:pic>
    </p:spTree>
    <p:extLst>
      <p:ext uri="{BB962C8B-B14F-4D97-AF65-F5344CB8AC3E}">
        <p14:creationId xmlns:p14="http://schemas.microsoft.com/office/powerpoint/2010/main" val="271263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2273-7CD7-44D4-B60D-BFFCD631A0D8}"/>
              </a:ext>
            </a:extLst>
          </p:cNvPr>
          <p:cNvSpPr>
            <a:spLocks noGrp="1"/>
          </p:cNvSpPr>
          <p:nvPr>
            <p:ph type="title"/>
          </p:nvPr>
        </p:nvSpPr>
        <p:spPr/>
        <p:txBody>
          <a:bodyPr/>
          <a:lstStyle/>
          <a:p>
            <a:r>
              <a:rPr lang="en-US"/>
              <a:t>Introduction to Automation</a:t>
            </a:r>
            <a:endParaRPr lang="en-IN"/>
          </a:p>
        </p:txBody>
      </p:sp>
      <p:sp>
        <p:nvSpPr>
          <p:cNvPr id="3" name="Rectangle 2">
            <a:extLst>
              <a:ext uri="{FF2B5EF4-FFF2-40B4-BE49-F238E27FC236}">
                <a16:creationId xmlns:a16="http://schemas.microsoft.com/office/drawing/2014/main" id="{0A2C14C5-1BCC-4D8D-8DF0-71A58637E3C1}"/>
              </a:ext>
            </a:extLst>
          </p:cNvPr>
          <p:cNvSpPr/>
          <p:nvPr/>
        </p:nvSpPr>
        <p:spPr>
          <a:xfrm>
            <a:off x="588263" y="1189627"/>
            <a:ext cx="3125215" cy="369332"/>
          </a:xfrm>
          <a:prstGeom prst="rect">
            <a:avLst/>
          </a:prstGeom>
        </p:spPr>
        <p:txBody>
          <a:bodyPr wrap="none" lIns="0" tIns="0" rIns="0" bIns="0">
            <a:spAutoFit/>
          </a:bodyPr>
          <a:lstStyle/>
          <a:p>
            <a:r>
              <a:rPr lang="en-US" sz="2400">
                <a:latin typeface="+mj-lt"/>
              </a:rPr>
              <a:t>In this lesson, you will:</a:t>
            </a:r>
          </a:p>
        </p:txBody>
      </p:sp>
      <p:pic>
        <p:nvPicPr>
          <p:cNvPr id="4" name="Picture 3" descr="Icon of a rectangle with bars within">
            <a:extLst>
              <a:ext uri="{FF2B5EF4-FFF2-40B4-BE49-F238E27FC236}">
                <a16:creationId xmlns:a16="http://schemas.microsoft.com/office/drawing/2014/main" id="{43F77958-EA57-48FF-B35F-B4F3880D44AE}"/>
              </a:ext>
            </a:extLst>
          </p:cNvPr>
          <p:cNvPicPr>
            <a:picLocks noChangeAspect="1"/>
          </p:cNvPicPr>
          <p:nvPr/>
        </p:nvPicPr>
        <p:blipFill>
          <a:blip r:embed="rId3"/>
          <a:stretch>
            <a:fillRect/>
          </a:stretch>
        </p:blipFill>
        <p:spPr>
          <a:xfrm>
            <a:off x="588262" y="1808900"/>
            <a:ext cx="713232" cy="713232"/>
          </a:xfrm>
          <a:prstGeom prst="rect">
            <a:avLst/>
          </a:prstGeom>
        </p:spPr>
      </p:pic>
      <p:sp>
        <p:nvSpPr>
          <p:cNvPr id="5" name="TextBox 4">
            <a:extLst>
              <a:ext uri="{FF2B5EF4-FFF2-40B4-BE49-F238E27FC236}">
                <a16:creationId xmlns:a16="http://schemas.microsoft.com/office/drawing/2014/main" id="{605275BB-48E8-490F-AD80-13861560CC64}"/>
              </a:ext>
            </a:extLst>
          </p:cNvPr>
          <p:cNvSpPr txBox="1"/>
          <p:nvPr/>
        </p:nvSpPr>
        <p:spPr>
          <a:xfrm>
            <a:off x="1777257" y="1993521"/>
            <a:ext cx="4464956" cy="307777"/>
          </a:xfrm>
          <a:prstGeom prst="rect">
            <a:avLst/>
          </a:prstGeom>
          <a:noFill/>
        </p:spPr>
        <p:txBody>
          <a:bodyPr wrap="square" lIns="0" tIns="0" rIns="0" bIns="0" rtlCol="0" anchor="ctr">
            <a:spAutoFit/>
          </a:bodyPr>
          <a:lstStyle/>
          <a:p>
            <a:r>
              <a:rPr lang="en-US" sz="2000"/>
              <a:t>Create a flow from a template</a:t>
            </a:r>
            <a:endParaRPr lang="en-US" sz="2000" dirty="0"/>
          </a:p>
        </p:txBody>
      </p:sp>
      <p:cxnSp>
        <p:nvCxnSpPr>
          <p:cNvPr id="6" name="Straight Connector 5">
            <a:extLst>
              <a:ext uri="{FF2B5EF4-FFF2-40B4-BE49-F238E27FC236}">
                <a16:creationId xmlns:a16="http://schemas.microsoft.com/office/drawing/2014/main" id="{174801B5-DC49-4ABD-98DB-A7DA59D01EC5}"/>
              </a:ext>
              <a:ext uri="{C183D7F6-B498-43B3-948B-1728B52AA6E4}">
                <adec:decorative xmlns:adec="http://schemas.microsoft.com/office/drawing/2017/decorative" val="1"/>
              </a:ext>
            </a:extLst>
          </p:cNvPr>
          <p:cNvCxnSpPr>
            <a:cxnSpLocks/>
          </p:cNvCxnSpPr>
          <p:nvPr/>
        </p:nvCxnSpPr>
        <p:spPr>
          <a:xfrm>
            <a:off x="1757085" y="2564375"/>
            <a:ext cx="446495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descr="Icon of five circles that are inter-connected to each circle with a line">
            <a:extLst>
              <a:ext uri="{FF2B5EF4-FFF2-40B4-BE49-F238E27FC236}">
                <a16:creationId xmlns:a16="http://schemas.microsoft.com/office/drawing/2014/main" id="{4E694960-06AA-41CE-997D-2279C7904E49}"/>
              </a:ext>
            </a:extLst>
          </p:cNvPr>
          <p:cNvPicPr>
            <a:picLocks noChangeAspect="1"/>
          </p:cNvPicPr>
          <p:nvPr/>
        </p:nvPicPr>
        <p:blipFill>
          <a:blip r:embed="rId4"/>
          <a:stretch>
            <a:fillRect/>
          </a:stretch>
        </p:blipFill>
        <p:spPr>
          <a:xfrm>
            <a:off x="588262" y="2754176"/>
            <a:ext cx="713232" cy="713232"/>
          </a:xfrm>
          <a:prstGeom prst="rect">
            <a:avLst/>
          </a:prstGeom>
        </p:spPr>
      </p:pic>
      <p:sp>
        <p:nvSpPr>
          <p:cNvPr id="8" name="TextBox 7">
            <a:extLst>
              <a:ext uri="{FF2B5EF4-FFF2-40B4-BE49-F238E27FC236}">
                <a16:creationId xmlns:a16="http://schemas.microsoft.com/office/drawing/2014/main" id="{C5C61BD7-60FE-4CD2-944B-FBA76DC46FE8}"/>
              </a:ext>
            </a:extLst>
          </p:cNvPr>
          <p:cNvSpPr txBox="1"/>
          <p:nvPr/>
        </p:nvSpPr>
        <p:spPr>
          <a:xfrm>
            <a:off x="1783981" y="2887211"/>
            <a:ext cx="4464956" cy="307777"/>
          </a:xfrm>
          <a:prstGeom prst="rect">
            <a:avLst/>
          </a:prstGeom>
          <a:noFill/>
        </p:spPr>
        <p:txBody>
          <a:bodyPr wrap="square" lIns="0" tIns="0" rIns="0" bIns="0" rtlCol="0" anchor="ctr">
            <a:spAutoFit/>
          </a:bodyPr>
          <a:lstStyle/>
          <a:p>
            <a:r>
              <a:rPr lang="en-US" sz="2000" dirty="0"/>
              <a:t>Create a recurring flow on a schedule</a:t>
            </a:r>
          </a:p>
        </p:txBody>
      </p:sp>
      <p:cxnSp>
        <p:nvCxnSpPr>
          <p:cNvPr id="9" name="Straight Connector 8">
            <a:extLst>
              <a:ext uri="{FF2B5EF4-FFF2-40B4-BE49-F238E27FC236}">
                <a16:creationId xmlns:a16="http://schemas.microsoft.com/office/drawing/2014/main" id="{4D937A64-5341-41CE-9050-B81F1F0A7A68}"/>
              </a:ext>
              <a:ext uri="{C183D7F6-B498-43B3-948B-1728B52AA6E4}">
                <adec:decorative xmlns:adec="http://schemas.microsoft.com/office/drawing/2017/decorative" val="1"/>
              </a:ext>
            </a:extLst>
          </p:cNvPr>
          <p:cNvCxnSpPr>
            <a:cxnSpLocks/>
          </p:cNvCxnSpPr>
          <p:nvPr/>
        </p:nvCxnSpPr>
        <p:spPr>
          <a:xfrm>
            <a:off x="1763809" y="3396801"/>
            <a:ext cx="446495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a gear and a wrench going across it">
            <a:extLst>
              <a:ext uri="{FF2B5EF4-FFF2-40B4-BE49-F238E27FC236}">
                <a16:creationId xmlns:a16="http://schemas.microsoft.com/office/drawing/2014/main" id="{718D5FFD-4922-4759-9FFF-2C048730F674}"/>
              </a:ext>
            </a:extLst>
          </p:cNvPr>
          <p:cNvPicPr>
            <a:picLocks noChangeAspect="1"/>
          </p:cNvPicPr>
          <p:nvPr/>
        </p:nvPicPr>
        <p:blipFill>
          <a:blip r:embed="rId5"/>
          <a:stretch>
            <a:fillRect/>
          </a:stretch>
        </p:blipFill>
        <p:spPr>
          <a:xfrm>
            <a:off x="588262" y="3724732"/>
            <a:ext cx="713232" cy="713232"/>
          </a:xfrm>
          <a:prstGeom prst="rect">
            <a:avLst/>
          </a:prstGeom>
        </p:spPr>
      </p:pic>
      <p:sp>
        <p:nvSpPr>
          <p:cNvPr id="11" name="TextBox 10">
            <a:extLst>
              <a:ext uri="{FF2B5EF4-FFF2-40B4-BE49-F238E27FC236}">
                <a16:creationId xmlns:a16="http://schemas.microsoft.com/office/drawing/2014/main" id="{9295A6A1-E5A8-4208-ABCF-ED35B9DF70EB}"/>
              </a:ext>
            </a:extLst>
          </p:cNvPr>
          <p:cNvSpPr txBox="1"/>
          <p:nvPr/>
        </p:nvSpPr>
        <p:spPr>
          <a:xfrm>
            <a:off x="1790702" y="3821242"/>
            <a:ext cx="4464956" cy="307777"/>
          </a:xfrm>
          <a:prstGeom prst="rect">
            <a:avLst/>
          </a:prstGeom>
          <a:noFill/>
        </p:spPr>
        <p:txBody>
          <a:bodyPr wrap="square" lIns="0" tIns="0" rIns="0" bIns="0" rtlCol="0" anchor="ctr">
            <a:spAutoFit/>
          </a:bodyPr>
          <a:lstStyle/>
          <a:p>
            <a:r>
              <a:rPr lang="en-US" sz="2000" dirty="0"/>
              <a:t>Create a flow triggered by a button</a:t>
            </a:r>
          </a:p>
        </p:txBody>
      </p:sp>
      <p:cxnSp>
        <p:nvCxnSpPr>
          <p:cNvPr id="12" name="Straight Connector 11">
            <a:extLst>
              <a:ext uri="{FF2B5EF4-FFF2-40B4-BE49-F238E27FC236}">
                <a16:creationId xmlns:a16="http://schemas.microsoft.com/office/drawing/2014/main" id="{8EE6C35E-4D9F-482A-AA2B-293CA7220B9B}"/>
              </a:ext>
              <a:ext uri="{C183D7F6-B498-43B3-948B-1728B52AA6E4}">
                <adec:decorative xmlns:adec="http://schemas.microsoft.com/office/drawing/2017/decorative" val="1"/>
              </a:ext>
            </a:extLst>
          </p:cNvPr>
          <p:cNvCxnSpPr>
            <a:cxnSpLocks/>
          </p:cNvCxnSpPr>
          <p:nvPr/>
        </p:nvCxnSpPr>
        <p:spPr>
          <a:xfrm>
            <a:off x="1770533" y="4392096"/>
            <a:ext cx="446495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3" name="Picture 12" descr="Icon of a magnifying glass">
            <a:extLst>
              <a:ext uri="{FF2B5EF4-FFF2-40B4-BE49-F238E27FC236}">
                <a16:creationId xmlns:a16="http://schemas.microsoft.com/office/drawing/2014/main" id="{22D5EA59-DCB9-4037-92E4-29BEE9B77A6E}"/>
              </a:ext>
            </a:extLst>
          </p:cNvPr>
          <p:cNvPicPr>
            <a:picLocks noChangeAspect="1"/>
          </p:cNvPicPr>
          <p:nvPr/>
        </p:nvPicPr>
        <p:blipFill>
          <a:blip r:embed="rId6"/>
          <a:stretch>
            <a:fillRect/>
          </a:stretch>
        </p:blipFill>
        <p:spPr>
          <a:xfrm>
            <a:off x="588262" y="4608103"/>
            <a:ext cx="713232" cy="713232"/>
          </a:xfrm>
          <a:prstGeom prst="rect">
            <a:avLst/>
          </a:prstGeom>
        </p:spPr>
      </p:pic>
      <p:sp>
        <p:nvSpPr>
          <p:cNvPr id="25" name="TextBox 24">
            <a:extLst>
              <a:ext uri="{FF2B5EF4-FFF2-40B4-BE49-F238E27FC236}">
                <a16:creationId xmlns:a16="http://schemas.microsoft.com/office/drawing/2014/main" id="{A21EE030-DC8D-4B83-A0C5-9C03B7AC82AD}"/>
              </a:ext>
            </a:extLst>
          </p:cNvPr>
          <p:cNvSpPr txBox="1"/>
          <p:nvPr/>
        </p:nvSpPr>
        <p:spPr>
          <a:xfrm>
            <a:off x="1757085" y="4740452"/>
            <a:ext cx="4464956" cy="307777"/>
          </a:xfrm>
          <a:prstGeom prst="rect">
            <a:avLst/>
          </a:prstGeom>
          <a:noFill/>
        </p:spPr>
        <p:txBody>
          <a:bodyPr wrap="square" lIns="0" tIns="0" rIns="0" bIns="0" rtlCol="0" anchor="ctr">
            <a:spAutoFit/>
          </a:bodyPr>
          <a:lstStyle/>
          <a:p>
            <a:r>
              <a:rPr lang="en-US" sz="2000" dirty="0"/>
              <a:t>Understand Business Process Flows</a:t>
            </a:r>
          </a:p>
        </p:txBody>
      </p:sp>
    </p:spTree>
    <p:extLst>
      <p:ext uri="{BB962C8B-B14F-4D97-AF65-F5344CB8AC3E}">
        <p14:creationId xmlns:p14="http://schemas.microsoft.com/office/powerpoint/2010/main" val="41357756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CCD1-A320-4F9C-9655-A8CD13486A7B}"/>
              </a:ext>
            </a:extLst>
          </p:cNvPr>
          <p:cNvSpPr>
            <a:spLocks noGrp="1"/>
          </p:cNvSpPr>
          <p:nvPr>
            <p:ph type="title"/>
          </p:nvPr>
        </p:nvSpPr>
        <p:spPr/>
        <p:txBody>
          <a:bodyPr/>
          <a:lstStyle/>
          <a:p>
            <a:r>
              <a:rPr lang="en-US"/>
              <a:t>Create a flow from a template</a:t>
            </a:r>
          </a:p>
        </p:txBody>
      </p:sp>
      <p:sp>
        <p:nvSpPr>
          <p:cNvPr id="14" name="Rectangle 13">
            <a:extLst>
              <a:ext uri="{FF2B5EF4-FFF2-40B4-BE49-F238E27FC236}">
                <a16:creationId xmlns:a16="http://schemas.microsoft.com/office/drawing/2014/main" id="{EAC0906E-23F6-4116-97C7-13707E5A93C7}"/>
              </a:ext>
            </a:extLst>
          </p:cNvPr>
          <p:cNvSpPr/>
          <p:nvPr/>
        </p:nvSpPr>
        <p:spPr>
          <a:xfrm>
            <a:off x="585217" y="1436688"/>
            <a:ext cx="2448269" cy="1583060"/>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marL="0" lvl="0" indent="0" algn="l" defTabSz="577850">
              <a:spcBef>
                <a:spcPct val="0"/>
              </a:spcBef>
              <a:spcAft>
                <a:spcPct val="35000"/>
              </a:spcAft>
              <a:buNone/>
            </a:pPr>
            <a:r>
              <a:rPr lang="en-US" sz="2000" kern="1200">
                <a:solidFill>
                  <a:schemeClr val="tx1"/>
                </a:solidFill>
              </a:rPr>
              <a:t>Search using keywords for relevant templates</a:t>
            </a:r>
            <a:endParaRPr lang="en-IN" sz="2000" kern="1200">
              <a:solidFill>
                <a:schemeClr val="tx1"/>
              </a:solidFill>
            </a:endParaRPr>
          </a:p>
        </p:txBody>
      </p:sp>
      <p:sp>
        <p:nvSpPr>
          <p:cNvPr id="15" name="Rectangle 14">
            <a:extLst>
              <a:ext uri="{FF2B5EF4-FFF2-40B4-BE49-F238E27FC236}">
                <a16:creationId xmlns:a16="http://schemas.microsoft.com/office/drawing/2014/main" id="{7F4D6492-7E50-4222-9987-B147F44725A9}"/>
              </a:ext>
            </a:extLst>
          </p:cNvPr>
          <p:cNvSpPr/>
          <p:nvPr/>
        </p:nvSpPr>
        <p:spPr>
          <a:xfrm>
            <a:off x="585217" y="3182040"/>
            <a:ext cx="2448269" cy="2471046"/>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marL="0" lvl="0" indent="0" algn="l" defTabSz="577850">
              <a:spcBef>
                <a:spcPct val="0"/>
              </a:spcBef>
              <a:spcAft>
                <a:spcPct val="35000"/>
              </a:spcAft>
              <a:buNone/>
            </a:pPr>
            <a:r>
              <a:rPr lang="en-US" sz="2000" kern="1200" dirty="0">
                <a:solidFill>
                  <a:schemeClr val="tx1"/>
                </a:solidFill>
              </a:rPr>
              <a:t>Example template: Create a flow to save email attachments to OneDrive for Business</a:t>
            </a:r>
            <a:endParaRPr lang="en-IN" sz="2000" kern="1200" dirty="0">
              <a:solidFill>
                <a:schemeClr val="tx1"/>
              </a:solidFill>
            </a:endParaRPr>
          </a:p>
        </p:txBody>
      </p:sp>
      <p:pic>
        <p:nvPicPr>
          <p:cNvPr id="9" name="Picture 2" descr="Screenshot of Power Automate  page showing the different templates">
            <a:extLst>
              <a:ext uri="{FF2B5EF4-FFF2-40B4-BE49-F238E27FC236}">
                <a16:creationId xmlns:a16="http://schemas.microsoft.com/office/drawing/2014/main" id="{5A41E779-A2EE-4CFD-B390-77639EAD02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t="-3103" r="-1602" b="-3103"/>
          <a:stretch/>
        </p:blipFill>
        <p:spPr bwMode="auto">
          <a:xfrm>
            <a:off x="3193145" y="1436688"/>
            <a:ext cx="8413638" cy="4216398"/>
          </a:xfrm>
          <a:prstGeom prst="rect">
            <a:avLst/>
          </a:prstGeom>
          <a:noFill/>
          <a:ln w="19050">
            <a:solidFill>
              <a:srgbClr val="0066FF"/>
            </a:solidFill>
            <a:headEnd type="none" w="med" len="med"/>
            <a:tailEnd type="none" w="med" len="med"/>
          </a:ln>
          <a:effectLst/>
          <a:extLst>
            <a:ext uri="{909E8E84-426E-40DD-AFC4-6F175D3DCCD1}">
              <a14:hiddenFill xmlns:a14="http://schemas.microsoft.com/office/drawing/2010/main">
                <a:solidFill>
                  <a:srgbClr val="FFFFFF"/>
                </a:solidFill>
              </a14:hiddenFill>
            </a:ext>
          </a:extLst>
        </p:spPr>
      </p:pic>
      <p:pic>
        <p:nvPicPr>
          <p:cNvPr id="4" name="Picture 3" descr="Icon&#10;&#10;Description automatically generated">
            <a:extLst>
              <a:ext uri="{FF2B5EF4-FFF2-40B4-BE49-F238E27FC236}">
                <a16:creationId xmlns:a16="http://schemas.microsoft.com/office/drawing/2014/main" id="{8A958C73-A5BD-CD94-9C08-896B1DD1D942}"/>
              </a:ext>
            </a:extLst>
          </p:cNvPr>
          <p:cNvPicPr>
            <a:picLocks noChangeAspect="1"/>
          </p:cNvPicPr>
          <p:nvPr/>
        </p:nvPicPr>
        <p:blipFill>
          <a:blip r:embed="rId4"/>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41303637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469C4238-4207-4BE5-8AC8-D1BBB0DD7F4B}"/>
              </a:ext>
            </a:extLst>
          </p:cNvPr>
          <p:cNvSpPr>
            <a:spLocks noGrp="1"/>
          </p:cNvSpPr>
          <p:nvPr>
            <p:ph type="title"/>
          </p:nvPr>
        </p:nvSpPr>
        <p:spPr/>
        <p:txBody>
          <a:bodyPr/>
          <a:lstStyle/>
          <a:p>
            <a:r>
              <a:rPr lang="en-US" dirty="0"/>
              <a:t>Important concepts in Microsoft Power Automate</a:t>
            </a:r>
          </a:p>
        </p:txBody>
      </p:sp>
      <p:sp>
        <p:nvSpPr>
          <p:cNvPr id="7" name="Rectangle 6">
            <a:extLst>
              <a:ext uri="{FF2B5EF4-FFF2-40B4-BE49-F238E27FC236}">
                <a16:creationId xmlns:a16="http://schemas.microsoft.com/office/drawing/2014/main" id="{7EAA65D6-FA53-41C2-B66C-1A17D2DEDCC9}"/>
              </a:ext>
            </a:extLst>
          </p:cNvPr>
          <p:cNvSpPr>
            <a:spLocks/>
          </p:cNvSpPr>
          <p:nvPr/>
        </p:nvSpPr>
        <p:spPr bwMode="auto">
          <a:xfrm>
            <a:off x="584198" y="1799771"/>
            <a:ext cx="5352145" cy="32366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2000" dirty="0">
                <a:solidFill>
                  <a:schemeClr val="tx1"/>
                </a:solidFill>
                <a:latin typeface="+mj-lt"/>
              </a:rPr>
              <a:t>Keep these concepts in mind when building flows:</a:t>
            </a:r>
          </a:p>
          <a:p>
            <a:pPr marL="0" lvl="1">
              <a:spcBef>
                <a:spcPts val="300"/>
              </a:spcBef>
              <a:spcAft>
                <a:spcPts val="300"/>
              </a:spcAft>
            </a:pPr>
            <a:r>
              <a:rPr lang="en-US" sz="1800" dirty="0">
                <a:solidFill>
                  <a:schemeClr val="tx1"/>
                </a:solidFill>
              </a:rPr>
              <a:t>Every flow has two main parts:</a:t>
            </a:r>
          </a:p>
          <a:p>
            <a:pPr marL="285750" lvl="1" indent="-285750">
              <a:spcBef>
                <a:spcPts val="300"/>
              </a:spcBef>
              <a:spcAft>
                <a:spcPts val="300"/>
              </a:spcAft>
              <a:buFontTx/>
              <a:buChar char="-"/>
            </a:pPr>
            <a:r>
              <a:rPr lang="en-US" sz="1800" dirty="0">
                <a:solidFill>
                  <a:schemeClr val="tx1"/>
                </a:solidFill>
              </a:rPr>
              <a:t>a trigger</a:t>
            </a:r>
          </a:p>
          <a:p>
            <a:pPr marL="285750" lvl="1" indent="-285750">
              <a:spcBef>
                <a:spcPts val="300"/>
              </a:spcBef>
              <a:spcAft>
                <a:spcPts val="300"/>
              </a:spcAft>
              <a:buFontTx/>
              <a:buChar char="-"/>
            </a:pPr>
            <a:r>
              <a:rPr lang="en-US" sz="1800" dirty="0">
                <a:solidFill>
                  <a:schemeClr val="tx1"/>
                </a:solidFill>
              </a:rPr>
              <a:t>one or more actions</a:t>
            </a:r>
          </a:p>
          <a:p>
            <a:pPr marL="0" lvl="1">
              <a:spcBef>
                <a:spcPts val="300"/>
              </a:spcBef>
              <a:spcAft>
                <a:spcPts val="300"/>
              </a:spcAft>
            </a:pPr>
            <a:r>
              <a:rPr lang="en-US" sz="1800" dirty="0">
                <a:solidFill>
                  <a:schemeClr val="tx1"/>
                </a:solidFill>
              </a:rPr>
              <a:t>Think of the trigger as the starting action for the flow</a:t>
            </a:r>
          </a:p>
          <a:p>
            <a:pPr marL="0" lvl="1">
              <a:spcBef>
                <a:spcPts val="300"/>
              </a:spcBef>
              <a:spcAft>
                <a:spcPts val="300"/>
              </a:spcAft>
            </a:pPr>
            <a:r>
              <a:rPr lang="en-US" sz="1800" dirty="0">
                <a:solidFill>
                  <a:schemeClr val="tx1"/>
                </a:solidFill>
              </a:rPr>
              <a:t>Actions are what you want to happen when a trigger is invoked.</a:t>
            </a:r>
          </a:p>
          <a:p>
            <a:pPr marL="0" lvl="1">
              <a:spcBef>
                <a:spcPts val="300"/>
              </a:spcBef>
              <a:spcAft>
                <a:spcPts val="300"/>
              </a:spcAft>
            </a:pPr>
            <a:endParaRPr lang="en-US" sz="1800" dirty="0">
              <a:solidFill>
                <a:schemeClr val="tx1"/>
              </a:solidFill>
            </a:endParaRPr>
          </a:p>
          <a:p>
            <a:pPr marL="0" lvl="1">
              <a:spcBef>
                <a:spcPts val="300"/>
              </a:spcBef>
              <a:spcAft>
                <a:spcPts val="300"/>
              </a:spcAft>
            </a:pPr>
            <a:endParaRPr lang="en-US" sz="1800" dirty="0">
              <a:solidFill>
                <a:schemeClr val="tx1"/>
              </a:solidFill>
            </a:endParaRPr>
          </a:p>
          <a:p>
            <a:pPr marL="285750" lvl="1" indent="-285750">
              <a:spcBef>
                <a:spcPts val="300"/>
              </a:spcBef>
              <a:spcAft>
                <a:spcPts val="300"/>
              </a:spcAft>
              <a:buFontTx/>
              <a:buChar char="-"/>
            </a:pPr>
            <a:endParaRPr lang="en-US" sz="1800" dirty="0">
              <a:solidFill>
                <a:schemeClr val="tx1"/>
              </a:solidFill>
            </a:endParaRPr>
          </a:p>
          <a:p>
            <a:pPr marL="285750" lvl="1" indent="-285750">
              <a:spcBef>
                <a:spcPts val="300"/>
              </a:spcBef>
              <a:spcAft>
                <a:spcPts val="300"/>
              </a:spcAft>
              <a:buFontTx/>
              <a:buChar char="-"/>
            </a:pPr>
            <a:endParaRPr lang="en-US" sz="1800" dirty="0">
              <a:solidFill>
                <a:schemeClr val="tx1"/>
              </a:solidFill>
            </a:endParaRPr>
          </a:p>
        </p:txBody>
      </p:sp>
      <p:sp>
        <p:nvSpPr>
          <p:cNvPr id="12" name="Rectangle 11">
            <a:extLst>
              <a:ext uri="{FF2B5EF4-FFF2-40B4-BE49-F238E27FC236}">
                <a16:creationId xmlns:a16="http://schemas.microsoft.com/office/drawing/2014/main" id="{4EF2CDEF-228C-4269-ACFD-A73492DBCB70}"/>
              </a:ext>
            </a:extLst>
          </p:cNvPr>
          <p:cNvSpPr>
            <a:spLocks/>
          </p:cNvSpPr>
          <p:nvPr/>
        </p:nvSpPr>
        <p:spPr bwMode="auto">
          <a:xfrm>
            <a:off x="6400801" y="1785257"/>
            <a:ext cx="5349240" cy="32369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2000" dirty="0">
                <a:solidFill>
                  <a:schemeClr val="tx1"/>
                </a:solidFill>
                <a:latin typeface="+mj-lt"/>
              </a:rPr>
              <a:t>Some examples of types of actions you can have in a flow include:</a:t>
            </a:r>
          </a:p>
          <a:p>
            <a:pPr marL="0" lvl="1">
              <a:spcBef>
                <a:spcPts val="300"/>
              </a:spcBef>
              <a:spcAft>
                <a:spcPts val="300"/>
              </a:spcAft>
            </a:pPr>
            <a:r>
              <a:rPr lang="en-US" sz="1800" dirty="0">
                <a:solidFill>
                  <a:schemeClr val="tx1"/>
                </a:solidFill>
              </a:rPr>
              <a:t>Loops</a:t>
            </a:r>
          </a:p>
          <a:p>
            <a:pPr marL="0" lvl="1">
              <a:spcBef>
                <a:spcPts val="300"/>
              </a:spcBef>
              <a:spcAft>
                <a:spcPts val="300"/>
              </a:spcAft>
            </a:pPr>
            <a:r>
              <a:rPr lang="en-US" sz="1800" dirty="0">
                <a:solidFill>
                  <a:schemeClr val="tx1"/>
                </a:solidFill>
              </a:rPr>
              <a:t>Switch </a:t>
            </a:r>
          </a:p>
          <a:p>
            <a:pPr marL="0" lvl="1">
              <a:spcBef>
                <a:spcPts val="300"/>
              </a:spcBef>
              <a:spcAft>
                <a:spcPts val="300"/>
              </a:spcAft>
            </a:pPr>
            <a:r>
              <a:rPr lang="en-US" sz="1800" dirty="0">
                <a:solidFill>
                  <a:schemeClr val="tx1"/>
                </a:solidFill>
              </a:rPr>
              <a:t>Do Until</a:t>
            </a:r>
          </a:p>
          <a:p>
            <a:pPr marL="0" lvl="1">
              <a:spcBef>
                <a:spcPts val="300"/>
              </a:spcBef>
              <a:spcAft>
                <a:spcPts val="300"/>
              </a:spcAft>
            </a:pPr>
            <a:r>
              <a:rPr lang="en-US" sz="1800" dirty="0">
                <a:solidFill>
                  <a:schemeClr val="tx1"/>
                </a:solidFill>
              </a:rPr>
              <a:t>Apply to each </a:t>
            </a:r>
          </a:p>
          <a:p>
            <a:pPr marL="0" lvl="1">
              <a:spcBef>
                <a:spcPts val="300"/>
              </a:spcBef>
              <a:spcAft>
                <a:spcPts val="300"/>
              </a:spcAft>
            </a:pPr>
            <a:r>
              <a:rPr lang="en-US" sz="1800" dirty="0">
                <a:solidFill>
                  <a:schemeClr val="tx1"/>
                </a:solidFill>
              </a:rPr>
              <a:t>Expressions</a:t>
            </a:r>
          </a:p>
        </p:txBody>
      </p:sp>
      <p:pic>
        <p:nvPicPr>
          <p:cNvPr id="2" name="Picture 1" descr="Icon&#10;&#10;Description automatically generated">
            <a:extLst>
              <a:ext uri="{FF2B5EF4-FFF2-40B4-BE49-F238E27FC236}">
                <a16:creationId xmlns:a16="http://schemas.microsoft.com/office/drawing/2014/main" id="{D0F73D9A-CD33-9BC7-F257-BF0F212DB086}"/>
              </a:ext>
            </a:extLst>
          </p:cNvPr>
          <p:cNvPicPr>
            <a:picLocks noChangeAspect="1"/>
          </p:cNvPicPr>
          <p:nvPr/>
        </p:nvPicPr>
        <p:blipFill>
          <a:blip r:embed="rId3"/>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5300253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429D-BEEC-486A-BA36-5E6062848581}"/>
              </a:ext>
            </a:extLst>
          </p:cNvPr>
          <p:cNvSpPr>
            <a:spLocks noGrp="1"/>
          </p:cNvSpPr>
          <p:nvPr>
            <p:ph type="title"/>
          </p:nvPr>
        </p:nvSpPr>
        <p:spPr/>
        <p:txBody>
          <a:bodyPr/>
          <a:lstStyle/>
          <a:p>
            <a:r>
              <a:rPr lang="en-US" b="1" dirty="0"/>
              <a:t>Trigger or run the flow</a:t>
            </a:r>
            <a:endParaRPr lang="en-US" sz="3200" dirty="0"/>
          </a:p>
        </p:txBody>
      </p:sp>
      <p:sp>
        <p:nvSpPr>
          <p:cNvPr id="8" name="Rectangle 7">
            <a:extLst>
              <a:ext uri="{FF2B5EF4-FFF2-40B4-BE49-F238E27FC236}">
                <a16:creationId xmlns:a16="http://schemas.microsoft.com/office/drawing/2014/main" id="{7742610E-4DEA-43D5-BBD5-CEF6245B9C8F}"/>
              </a:ext>
            </a:extLst>
          </p:cNvPr>
          <p:cNvSpPr/>
          <p:nvPr/>
        </p:nvSpPr>
        <p:spPr>
          <a:xfrm>
            <a:off x="582612" y="1522182"/>
            <a:ext cx="11057452" cy="723275"/>
          </a:xfrm>
          <a:prstGeom prst="rect">
            <a:avLst/>
          </a:prstGeom>
        </p:spPr>
        <p:txBody>
          <a:bodyPr wrap="square" lIns="0" tIns="0" rIns="0">
            <a:spAutoFit/>
          </a:bodyPr>
          <a:lstStyle/>
          <a:p>
            <a:r>
              <a:rPr lang="en-US" sz="2200" dirty="0">
                <a:latin typeface="+mj-lt"/>
              </a:rPr>
              <a:t>With Power Automate, you don’t think of running a flow the same way as you do with Power Apps. Instead, you perform the activity that triggers the flow to run.</a:t>
            </a:r>
          </a:p>
        </p:txBody>
      </p:sp>
      <p:sp>
        <p:nvSpPr>
          <p:cNvPr id="10" name="Rectangle 9">
            <a:extLst>
              <a:ext uri="{FF2B5EF4-FFF2-40B4-BE49-F238E27FC236}">
                <a16:creationId xmlns:a16="http://schemas.microsoft.com/office/drawing/2014/main" id="{7D907CA7-B8BB-47FD-86EC-8DB6F33DE09E}"/>
              </a:ext>
            </a:extLst>
          </p:cNvPr>
          <p:cNvSpPr/>
          <p:nvPr/>
        </p:nvSpPr>
        <p:spPr>
          <a:xfrm>
            <a:off x="588263" y="2382982"/>
            <a:ext cx="11018520" cy="3505200"/>
          </a:xfrm>
          <a:prstGeom prst="rect">
            <a:avLst/>
          </a:prstGeom>
          <a:noFill/>
          <a:ln w="19050">
            <a:solidFill>
              <a:schemeClr val="accent2"/>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0" lvl="1" algn="ctr">
              <a:spcBef>
                <a:spcPct val="0"/>
              </a:spcBef>
            </a:pPr>
            <a:r>
              <a:rPr lang="en-US" sz="2200" dirty="0">
                <a:solidFill>
                  <a:srgbClr val="0066FF"/>
                </a:solidFill>
                <a:latin typeface="+mj-lt"/>
              </a:rPr>
              <a:t>When defining triggers, there are a few different types:</a:t>
            </a:r>
          </a:p>
        </p:txBody>
      </p:sp>
      <p:sp>
        <p:nvSpPr>
          <p:cNvPr id="12" name="Rectangle 11">
            <a:extLst>
              <a:ext uri="{FF2B5EF4-FFF2-40B4-BE49-F238E27FC236}">
                <a16:creationId xmlns:a16="http://schemas.microsoft.com/office/drawing/2014/main" id="{493A31AB-9E43-4B6B-BFC2-2F729723F6C3}"/>
              </a:ext>
            </a:extLst>
          </p:cNvPr>
          <p:cNvSpPr>
            <a:spLocks/>
          </p:cNvSpPr>
          <p:nvPr/>
        </p:nvSpPr>
        <p:spPr bwMode="auto">
          <a:xfrm>
            <a:off x="747045" y="2932114"/>
            <a:ext cx="3461131" cy="280366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600"/>
              </a:spcBef>
            </a:pPr>
            <a:r>
              <a:rPr lang="en-US" sz="1800" dirty="0">
                <a:solidFill>
                  <a:schemeClr val="tx1"/>
                </a:solidFill>
                <a:latin typeface="+mj-lt"/>
              </a:rPr>
              <a:t>When something changes:</a:t>
            </a:r>
          </a:p>
          <a:p>
            <a:pPr>
              <a:spcBef>
                <a:spcPts val="600"/>
              </a:spcBef>
            </a:pPr>
            <a:r>
              <a:rPr lang="en-US" sz="1600" dirty="0">
                <a:solidFill>
                  <a:schemeClr val="tx1"/>
                </a:solidFill>
              </a:rPr>
              <a:t>These are triggers that run when data is changed. It could be a new item created in SharePoint, a lead is updated in Dynamics, or when an event has been deleted from Outlook for example</a:t>
            </a:r>
          </a:p>
        </p:txBody>
      </p:sp>
      <p:sp>
        <p:nvSpPr>
          <p:cNvPr id="14" name="Rectangle 13">
            <a:extLst>
              <a:ext uri="{FF2B5EF4-FFF2-40B4-BE49-F238E27FC236}">
                <a16:creationId xmlns:a16="http://schemas.microsoft.com/office/drawing/2014/main" id="{3D383CB1-EBDA-40F3-8BE1-D444E3E577FB}"/>
              </a:ext>
            </a:extLst>
          </p:cNvPr>
          <p:cNvSpPr>
            <a:spLocks/>
          </p:cNvSpPr>
          <p:nvPr/>
        </p:nvSpPr>
        <p:spPr bwMode="auto">
          <a:xfrm>
            <a:off x="4366958" y="2932114"/>
            <a:ext cx="3461131" cy="280366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fontAlgn="base">
              <a:spcBef>
                <a:spcPts val="600"/>
              </a:spcBef>
            </a:pPr>
            <a:r>
              <a:rPr lang="en-US" sz="1800" dirty="0">
                <a:solidFill>
                  <a:schemeClr val="tx1"/>
                </a:solidFill>
                <a:latin typeface="+mj-lt"/>
              </a:rPr>
              <a:t>On a schedule: </a:t>
            </a:r>
          </a:p>
          <a:p>
            <a:pPr fontAlgn="base">
              <a:spcBef>
                <a:spcPts val="600"/>
              </a:spcBef>
            </a:pPr>
            <a:r>
              <a:rPr lang="en-US" sz="1600" dirty="0">
                <a:solidFill>
                  <a:schemeClr val="tx1"/>
                </a:solidFill>
              </a:rPr>
              <a:t>You can set up a flow to be triggered at a certain time of a day and with a recurrence. This allows for workflows such as checking every day at 8 AM if there are account renewals pending and if so, sending an email to the necessary people</a:t>
            </a:r>
          </a:p>
        </p:txBody>
      </p:sp>
      <p:sp>
        <p:nvSpPr>
          <p:cNvPr id="16" name="Rectangle 15">
            <a:extLst>
              <a:ext uri="{FF2B5EF4-FFF2-40B4-BE49-F238E27FC236}">
                <a16:creationId xmlns:a16="http://schemas.microsoft.com/office/drawing/2014/main" id="{9BD439DA-4437-4E5A-AF85-E9D6825C6E47}"/>
              </a:ext>
            </a:extLst>
          </p:cNvPr>
          <p:cNvSpPr>
            <a:spLocks/>
          </p:cNvSpPr>
          <p:nvPr/>
        </p:nvSpPr>
        <p:spPr bwMode="auto">
          <a:xfrm>
            <a:off x="7986870" y="2932114"/>
            <a:ext cx="3461131" cy="280366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600"/>
              </a:spcBef>
            </a:pPr>
            <a:r>
              <a:rPr lang="en-US" sz="1800" dirty="0">
                <a:solidFill>
                  <a:schemeClr val="tx1"/>
                </a:solidFill>
                <a:latin typeface="+mj-lt"/>
              </a:rPr>
              <a:t>On a button press:</a:t>
            </a:r>
          </a:p>
          <a:p>
            <a:pPr>
              <a:spcBef>
                <a:spcPts val="600"/>
              </a:spcBef>
            </a:pPr>
            <a:r>
              <a:rPr lang="en-US" sz="1600" dirty="0">
                <a:solidFill>
                  <a:schemeClr val="tx1"/>
                </a:solidFill>
              </a:rPr>
              <a:t>This trigger takes shape in many different ways. This can be when a flow virtual button is run through the mobile app, or a physical button is clicked with 3</a:t>
            </a:r>
            <a:r>
              <a:rPr lang="en-US" sz="1600" baseline="30000" dirty="0">
                <a:solidFill>
                  <a:schemeClr val="tx1"/>
                </a:solidFill>
              </a:rPr>
              <a:t>rd</a:t>
            </a:r>
            <a:r>
              <a:rPr lang="en-US" sz="1600" dirty="0">
                <a:solidFill>
                  <a:schemeClr val="tx1"/>
                </a:solidFill>
              </a:rPr>
              <a:t> party options, or even when a button is pressed inside of Power Apps. This gives you that control to “run” a flow on-demand</a:t>
            </a:r>
          </a:p>
        </p:txBody>
      </p:sp>
      <p:pic>
        <p:nvPicPr>
          <p:cNvPr id="3" name="Picture 2" descr="Icon&#10;&#10;Description automatically generated">
            <a:extLst>
              <a:ext uri="{FF2B5EF4-FFF2-40B4-BE49-F238E27FC236}">
                <a16:creationId xmlns:a16="http://schemas.microsoft.com/office/drawing/2014/main" id="{25CFA033-15CA-399E-B993-19326BFFD353}"/>
              </a:ext>
            </a:extLst>
          </p:cNvPr>
          <p:cNvPicPr>
            <a:picLocks noChangeAspect="1"/>
          </p:cNvPicPr>
          <p:nvPr/>
        </p:nvPicPr>
        <p:blipFill>
          <a:blip r:embed="rId3"/>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17897278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77E5-7422-4599-9519-0FAEB611DF5E}"/>
              </a:ext>
            </a:extLst>
          </p:cNvPr>
          <p:cNvSpPr>
            <a:spLocks noGrp="1"/>
          </p:cNvSpPr>
          <p:nvPr>
            <p:ph type="title"/>
          </p:nvPr>
        </p:nvSpPr>
        <p:spPr/>
        <p:txBody>
          <a:bodyPr/>
          <a:lstStyle/>
          <a:p>
            <a:r>
              <a:rPr lang="en-US" dirty="0"/>
              <a:t>Scheduled flows</a:t>
            </a:r>
          </a:p>
        </p:txBody>
      </p:sp>
      <p:sp>
        <p:nvSpPr>
          <p:cNvPr id="6" name="Rectangle 5">
            <a:extLst>
              <a:ext uri="{FF2B5EF4-FFF2-40B4-BE49-F238E27FC236}">
                <a16:creationId xmlns:a16="http://schemas.microsoft.com/office/drawing/2014/main" id="{2A264AC2-483B-47E0-A2C8-2EFA3FAC6643}"/>
              </a:ext>
            </a:extLst>
          </p:cNvPr>
          <p:cNvSpPr/>
          <p:nvPr/>
        </p:nvSpPr>
        <p:spPr>
          <a:xfrm>
            <a:off x="585218" y="1402486"/>
            <a:ext cx="3057868" cy="4853936"/>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577850">
              <a:spcBef>
                <a:spcPct val="0"/>
              </a:spcBef>
              <a:spcAft>
                <a:spcPct val="35000"/>
              </a:spcAft>
            </a:pPr>
            <a:r>
              <a:rPr lang="en-US" sz="2000" dirty="0">
                <a:solidFill>
                  <a:schemeClr val="tx1"/>
                </a:solidFill>
                <a:latin typeface="+mj-lt"/>
              </a:rPr>
              <a:t>Scheduled flows can run:</a:t>
            </a:r>
          </a:p>
          <a:p>
            <a:pPr marL="285750" lvl="0" indent="-285750" defTabSz="577850">
              <a:spcBef>
                <a:spcPct val="0"/>
              </a:spcBef>
              <a:spcAft>
                <a:spcPct val="35000"/>
              </a:spcAft>
              <a:buFont typeface="Arial" panose="020B0604020202020204" pitchFamily="34" charset="0"/>
              <a:buChar char="•"/>
            </a:pPr>
            <a:r>
              <a:rPr lang="en-US" sz="1600" dirty="0">
                <a:solidFill>
                  <a:schemeClr val="tx1"/>
                </a:solidFill>
              </a:rPr>
              <a:t>Once a day, an hour, or a minute</a:t>
            </a:r>
          </a:p>
          <a:p>
            <a:pPr marL="285750" lvl="0" indent="-285750" defTabSz="577850">
              <a:spcBef>
                <a:spcPct val="0"/>
              </a:spcBef>
              <a:spcAft>
                <a:spcPct val="35000"/>
              </a:spcAft>
              <a:buFont typeface="Arial" panose="020B0604020202020204" pitchFamily="34" charset="0"/>
              <a:buChar char="•"/>
            </a:pPr>
            <a:r>
              <a:rPr lang="en-US" sz="1600" dirty="0">
                <a:solidFill>
                  <a:schemeClr val="tx1"/>
                </a:solidFill>
              </a:rPr>
              <a:t>On a date that you specify</a:t>
            </a:r>
          </a:p>
          <a:p>
            <a:pPr marL="285750" lvl="0" indent="-285750" defTabSz="577850">
              <a:spcBef>
                <a:spcPct val="0"/>
              </a:spcBef>
              <a:spcAft>
                <a:spcPct val="35000"/>
              </a:spcAft>
              <a:buFont typeface="Arial" panose="020B0604020202020204" pitchFamily="34" charset="0"/>
              <a:buChar char="•"/>
            </a:pPr>
            <a:r>
              <a:rPr lang="en-US" sz="1600" dirty="0">
                <a:solidFill>
                  <a:schemeClr val="tx1"/>
                </a:solidFill>
              </a:rPr>
              <a:t>After a number of days, hours, or minutes that you specify</a:t>
            </a:r>
          </a:p>
        </p:txBody>
      </p:sp>
      <p:pic>
        <p:nvPicPr>
          <p:cNvPr id="5" name="Picture 4" descr="A screenshot of a cell phone&#10;&#10;Description automatically generated">
            <a:extLst>
              <a:ext uri="{FF2B5EF4-FFF2-40B4-BE49-F238E27FC236}">
                <a16:creationId xmlns:a16="http://schemas.microsoft.com/office/drawing/2014/main" id="{FB854120-7B3F-494C-9DAE-8E5951CBB6AF}"/>
              </a:ext>
            </a:extLst>
          </p:cNvPr>
          <p:cNvPicPr>
            <a:picLocks noChangeAspect="1"/>
          </p:cNvPicPr>
          <p:nvPr/>
        </p:nvPicPr>
        <p:blipFill>
          <a:blip r:embed="rId3"/>
          <a:srcRect/>
          <a:stretch/>
        </p:blipFill>
        <p:spPr>
          <a:xfrm>
            <a:off x="3926079" y="1436688"/>
            <a:ext cx="7577791" cy="4832350"/>
          </a:xfrm>
          <a:prstGeom prst="rect">
            <a:avLst/>
          </a:prstGeom>
          <a:noFill/>
          <a:ln w="19050">
            <a:solidFill>
              <a:srgbClr val="0066FF"/>
            </a:solidFill>
            <a:headEnd type="none" w="med" len="med"/>
            <a:tailEnd type="none" w="med" len="med"/>
          </a:ln>
          <a:effectLst/>
        </p:spPr>
      </p:pic>
      <p:pic>
        <p:nvPicPr>
          <p:cNvPr id="4" name="Picture 3" descr="Icon&#10;&#10;Description automatically generated">
            <a:extLst>
              <a:ext uri="{FF2B5EF4-FFF2-40B4-BE49-F238E27FC236}">
                <a16:creationId xmlns:a16="http://schemas.microsoft.com/office/drawing/2014/main" id="{DE59C51D-E749-A5AE-5DAD-4B2872F35F84}"/>
              </a:ext>
            </a:extLst>
          </p:cNvPr>
          <p:cNvPicPr>
            <a:picLocks noChangeAspect="1"/>
          </p:cNvPicPr>
          <p:nvPr/>
        </p:nvPicPr>
        <p:blipFill>
          <a:blip r:embed="rId4"/>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16079497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a:t>
            </a:r>
            <a:r>
              <a:rPr lang="bs-Latn-BA" dirty="0"/>
              <a:t>genda</a:t>
            </a:r>
            <a:endParaRPr lang="en-US" dirty="0"/>
          </a:p>
        </p:txBody>
      </p:sp>
      <p:pic>
        <p:nvPicPr>
          <p:cNvPr id="24" name="Picture 23" descr="Icon of a magnifying glass">
            <a:extLst>
              <a:ext uri="{FF2B5EF4-FFF2-40B4-BE49-F238E27FC236}">
                <a16:creationId xmlns:a16="http://schemas.microsoft.com/office/drawing/2014/main" id="{8A5DA4D6-C239-47B9-8F7E-C1662097B1E9}"/>
              </a:ext>
            </a:extLst>
          </p:cNvPr>
          <p:cNvPicPr>
            <a:picLocks noChangeAspect="1"/>
          </p:cNvPicPr>
          <p:nvPr/>
        </p:nvPicPr>
        <p:blipFill>
          <a:blip r:embed="rId3"/>
          <a:stretch>
            <a:fillRect/>
          </a:stretch>
        </p:blipFill>
        <p:spPr>
          <a:xfrm>
            <a:off x="3665538" y="2164737"/>
            <a:ext cx="1034796" cy="1034796"/>
          </a:xfrm>
          <a:prstGeom prst="rect">
            <a:avLst/>
          </a:prstGeom>
        </p:spPr>
      </p:pic>
      <p:sp>
        <p:nvSpPr>
          <p:cNvPr id="4" name="TextBox 3">
            <a:extLst>
              <a:ext uri="{FF2B5EF4-FFF2-40B4-BE49-F238E27FC236}">
                <a16:creationId xmlns:a16="http://schemas.microsoft.com/office/drawing/2014/main" id="{F13D05D7-A6E5-43E2-99AE-D9E89251A07B}"/>
              </a:ext>
            </a:extLst>
          </p:cNvPr>
          <p:cNvSpPr txBox="1"/>
          <p:nvPr/>
        </p:nvSpPr>
        <p:spPr>
          <a:xfrm>
            <a:off x="4940301" y="2496707"/>
            <a:ext cx="4613274" cy="369332"/>
          </a:xfrm>
          <a:prstGeom prst="rect">
            <a:avLst/>
          </a:prstGeom>
          <a:noFill/>
        </p:spPr>
        <p:txBody>
          <a:bodyPr wrap="square" lIns="0" tIns="0" rIns="0" bIns="0" rtlCol="0" anchor="ctr">
            <a:spAutoFit/>
          </a:bodyPr>
          <a:lstStyle/>
          <a:p>
            <a:r>
              <a:rPr lang="en-US" sz="2400"/>
              <a:t>Power Automate overview </a:t>
            </a:r>
          </a:p>
        </p:txBody>
      </p:sp>
      <p:pic>
        <p:nvPicPr>
          <p:cNvPr id="26" name="Picture 25" descr="Icon of a gear and a wrench going across it">
            <a:extLst>
              <a:ext uri="{FF2B5EF4-FFF2-40B4-BE49-F238E27FC236}">
                <a16:creationId xmlns:a16="http://schemas.microsoft.com/office/drawing/2014/main" id="{19906DBC-C1DC-4011-B254-90C77A47D5A1}"/>
              </a:ext>
            </a:extLst>
          </p:cNvPr>
          <p:cNvPicPr>
            <a:picLocks noChangeAspect="1"/>
          </p:cNvPicPr>
          <p:nvPr/>
        </p:nvPicPr>
        <p:blipFill>
          <a:blip r:embed="rId4"/>
          <a:stretch>
            <a:fillRect/>
          </a:stretch>
        </p:blipFill>
        <p:spPr>
          <a:xfrm>
            <a:off x="3665538" y="3658467"/>
            <a:ext cx="1034796" cy="1034796"/>
          </a:xfrm>
          <a:prstGeom prst="rect">
            <a:avLst/>
          </a:prstGeom>
        </p:spPr>
      </p:pic>
      <p:sp>
        <p:nvSpPr>
          <p:cNvPr id="22" name="TextBox 21">
            <a:extLst>
              <a:ext uri="{FF2B5EF4-FFF2-40B4-BE49-F238E27FC236}">
                <a16:creationId xmlns:a16="http://schemas.microsoft.com/office/drawing/2014/main" id="{EDCDE749-BB50-42D6-8AE7-90C82CE3FB9C}"/>
              </a:ext>
            </a:extLst>
          </p:cNvPr>
          <p:cNvSpPr txBox="1"/>
          <p:nvPr/>
        </p:nvSpPr>
        <p:spPr>
          <a:xfrm>
            <a:off x="4940301" y="3991961"/>
            <a:ext cx="6731000" cy="369332"/>
          </a:xfrm>
          <a:prstGeom prst="rect">
            <a:avLst/>
          </a:prstGeom>
          <a:noFill/>
        </p:spPr>
        <p:txBody>
          <a:bodyPr wrap="square" lIns="0" tIns="0" rIns="0" bIns="0" rtlCol="0" anchor="ctr">
            <a:spAutoFit/>
          </a:bodyPr>
          <a:lstStyle/>
          <a:p>
            <a:r>
              <a:rPr lang="en-US" sz="2400"/>
              <a:t>How to build an automated solution</a:t>
            </a:r>
          </a:p>
        </p:txBody>
      </p:sp>
    </p:spTree>
    <p:extLst>
      <p:ext uri="{BB962C8B-B14F-4D97-AF65-F5344CB8AC3E}">
        <p14:creationId xmlns:p14="http://schemas.microsoft.com/office/powerpoint/2010/main" val="32119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4490-C118-4BF5-83F4-A3CAEE6BBA21}"/>
              </a:ext>
            </a:extLst>
          </p:cNvPr>
          <p:cNvSpPr>
            <a:spLocks noGrp="1"/>
          </p:cNvSpPr>
          <p:nvPr>
            <p:ph type="title"/>
          </p:nvPr>
        </p:nvSpPr>
        <p:spPr/>
        <p:txBody>
          <a:bodyPr/>
          <a:lstStyle/>
          <a:p>
            <a:r>
              <a:rPr lang="en-US" dirty="0"/>
              <a:t>Button flows</a:t>
            </a:r>
          </a:p>
        </p:txBody>
      </p:sp>
      <p:sp>
        <p:nvSpPr>
          <p:cNvPr id="14" name="Rectangle 13">
            <a:extLst>
              <a:ext uri="{FF2B5EF4-FFF2-40B4-BE49-F238E27FC236}">
                <a16:creationId xmlns:a16="http://schemas.microsoft.com/office/drawing/2014/main" id="{13943219-0E68-42D8-8DDE-B1669653927F}"/>
              </a:ext>
            </a:extLst>
          </p:cNvPr>
          <p:cNvSpPr/>
          <p:nvPr/>
        </p:nvSpPr>
        <p:spPr>
          <a:xfrm>
            <a:off x="588263" y="1287379"/>
            <a:ext cx="7031738" cy="5321968"/>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0" lvl="1"/>
            <a:r>
              <a:rPr lang="en-US" sz="2400" dirty="0">
                <a:solidFill>
                  <a:schemeClr val="tx1"/>
                </a:solidFill>
                <a:latin typeface="+mj-lt"/>
                <a:cs typeface="Segoe UI Semilight"/>
              </a:rPr>
              <a:t>Create a Flow using a button through the Power Automate mobile app</a:t>
            </a:r>
          </a:p>
          <a:p>
            <a:pPr marL="0" lvl="1"/>
            <a:r>
              <a:rPr lang="en-US" sz="2000" dirty="0">
                <a:solidFill>
                  <a:schemeClr val="tx1"/>
                </a:solidFill>
                <a:cs typeface="Segoe UI Semilight"/>
              </a:rPr>
              <a:t>Activity Feed</a:t>
            </a:r>
          </a:p>
          <a:p>
            <a:pPr marL="0" lvl="1"/>
            <a:r>
              <a:rPr lang="en-US" sz="2000" dirty="0">
                <a:solidFill>
                  <a:schemeClr val="tx1"/>
                </a:solidFill>
                <a:cs typeface="Segoe UI Semilight"/>
              </a:rPr>
              <a:t>Browsing</a:t>
            </a:r>
          </a:p>
          <a:p>
            <a:pPr marL="0" lvl="1"/>
            <a:r>
              <a:rPr lang="en-US" sz="2000" dirty="0">
                <a:solidFill>
                  <a:schemeClr val="tx1"/>
                </a:solidFill>
                <a:cs typeface="Segoe UI Semilight"/>
              </a:rPr>
              <a:t>Buttons</a:t>
            </a:r>
          </a:p>
          <a:p>
            <a:pPr marL="0" lvl="1"/>
            <a:r>
              <a:rPr lang="en-US" sz="2000" dirty="0">
                <a:solidFill>
                  <a:schemeClr val="tx1"/>
                </a:solidFill>
                <a:cs typeface="Segoe UI Semilight"/>
              </a:rPr>
              <a:t>Managing Flows</a:t>
            </a:r>
          </a:p>
          <a:p>
            <a:pPr marL="0" lvl="1"/>
            <a:endParaRPr lang="en-US" sz="2400" dirty="0">
              <a:solidFill>
                <a:schemeClr val="tx1"/>
              </a:solidFill>
              <a:latin typeface="+mj-lt"/>
              <a:cs typeface="Segoe UI Semilight"/>
            </a:endParaRPr>
          </a:p>
          <a:p>
            <a:pPr marL="0" lvl="1"/>
            <a:endParaRPr lang="en-US" sz="2400" dirty="0">
              <a:solidFill>
                <a:schemeClr val="tx1"/>
              </a:solidFill>
              <a:latin typeface="+mj-lt"/>
              <a:cs typeface="Segoe UI Semilight"/>
            </a:endParaRPr>
          </a:p>
          <a:p>
            <a:pPr marL="0" lvl="1"/>
            <a:r>
              <a:rPr lang="en-US" sz="2400" dirty="0">
                <a:solidFill>
                  <a:schemeClr val="tx1"/>
                </a:solidFill>
                <a:latin typeface="+mj-lt"/>
                <a:cs typeface="Segoe UI Semilight"/>
              </a:rPr>
              <a:t>How button flows are started</a:t>
            </a:r>
          </a:p>
          <a:p>
            <a:pPr marL="0" lvl="1"/>
            <a:r>
              <a:rPr lang="en-US" sz="2000" dirty="0">
                <a:solidFill>
                  <a:schemeClr val="tx1"/>
                </a:solidFill>
                <a:cs typeface="Segoe UI Semilight"/>
              </a:rPr>
              <a:t>Buttons are flows that are started through a manual action.</a:t>
            </a:r>
          </a:p>
          <a:p>
            <a:pPr marL="0" lvl="1"/>
            <a:endParaRPr lang="en-US" sz="2000" dirty="0">
              <a:solidFill>
                <a:schemeClr val="tx1"/>
              </a:solidFill>
              <a:cs typeface="Segoe UI Semilight"/>
            </a:endParaRPr>
          </a:p>
          <a:p>
            <a:pPr marL="0" lvl="1"/>
            <a:endParaRPr lang="en-US" sz="2000" dirty="0">
              <a:solidFill>
                <a:schemeClr val="tx1"/>
              </a:solidFill>
              <a:cs typeface="Segoe UI Semilight"/>
            </a:endParaRPr>
          </a:p>
        </p:txBody>
      </p:sp>
      <p:pic>
        <p:nvPicPr>
          <p:cNvPr id="10" name="Picture 9" descr="A screenshot of a cell phone&#10;&#10;Description automatically generated">
            <a:extLst>
              <a:ext uri="{FF2B5EF4-FFF2-40B4-BE49-F238E27FC236}">
                <a16:creationId xmlns:a16="http://schemas.microsoft.com/office/drawing/2014/main" id="{90816205-6F1A-43E0-8592-A80BD6BA3B06}"/>
              </a:ext>
            </a:extLst>
          </p:cNvPr>
          <p:cNvPicPr>
            <a:picLocks noChangeAspect="1"/>
          </p:cNvPicPr>
          <p:nvPr/>
        </p:nvPicPr>
        <p:blipFill>
          <a:blip r:embed="rId3"/>
          <a:srcRect/>
          <a:stretch/>
        </p:blipFill>
        <p:spPr>
          <a:xfrm>
            <a:off x="7812506" y="1287383"/>
            <a:ext cx="3745694" cy="5303520"/>
          </a:xfrm>
          <a:prstGeom prst="rect">
            <a:avLst/>
          </a:prstGeom>
          <a:noFill/>
          <a:ln w="19050">
            <a:solidFill>
              <a:srgbClr val="0066FF"/>
            </a:solidFill>
            <a:headEnd type="none" w="med" len="med"/>
            <a:tailEnd type="none" w="med" len="med"/>
          </a:ln>
          <a:effectLst/>
        </p:spPr>
      </p:pic>
      <p:pic>
        <p:nvPicPr>
          <p:cNvPr id="3" name="Picture 2" descr="Icon&#10;&#10;Description automatically generated">
            <a:extLst>
              <a:ext uri="{FF2B5EF4-FFF2-40B4-BE49-F238E27FC236}">
                <a16:creationId xmlns:a16="http://schemas.microsoft.com/office/drawing/2014/main" id="{21599B92-4A4D-03C7-2D89-1D7C00F44FD3}"/>
              </a:ext>
            </a:extLst>
          </p:cNvPr>
          <p:cNvPicPr>
            <a:picLocks noChangeAspect="1"/>
          </p:cNvPicPr>
          <p:nvPr/>
        </p:nvPicPr>
        <p:blipFill>
          <a:blip r:embed="rId4"/>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31032635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77E5-7422-4599-9519-0FAEB611DF5E}"/>
              </a:ext>
            </a:extLst>
          </p:cNvPr>
          <p:cNvSpPr>
            <a:spLocks noGrp="1"/>
          </p:cNvSpPr>
          <p:nvPr>
            <p:ph type="title"/>
          </p:nvPr>
        </p:nvSpPr>
        <p:spPr/>
        <p:txBody>
          <a:bodyPr/>
          <a:lstStyle/>
          <a:p>
            <a:r>
              <a:rPr lang="en-US" dirty="0"/>
              <a:t>Understand business process flows</a:t>
            </a:r>
          </a:p>
        </p:txBody>
      </p:sp>
      <p:sp>
        <p:nvSpPr>
          <p:cNvPr id="6" name="Rectangle 5">
            <a:extLst>
              <a:ext uri="{FF2B5EF4-FFF2-40B4-BE49-F238E27FC236}">
                <a16:creationId xmlns:a16="http://schemas.microsoft.com/office/drawing/2014/main" id="{2A264AC2-483B-47E0-A2C8-2EFA3FAC6643}"/>
              </a:ext>
            </a:extLst>
          </p:cNvPr>
          <p:cNvSpPr/>
          <p:nvPr/>
        </p:nvSpPr>
        <p:spPr>
          <a:xfrm>
            <a:off x="585218" y="1436686"/>
            <a:ext cx="3057868" cy="483235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577850">
              <a:spcBef>
                <a:spcPct val="0"/>
              </a:spcBef>
              <a:spcAft>
                <a:spcPct val="35000"/>
              </a:spcAft>
            </a:pPr>
            <a:r>
              <a:rPr lang="en-US" sz="2400" dirty="0">
                <a:solidFill>
                  <a:schemeClr val="tx1"/>
                </a:solidFill>
                <a:latin typeface="+mj-lt"/>
              </a:rPr>
              <a:t>Used to guide a user through the steps of your business process when working with model-driven apps and Dataverse</a:t>
            </a:r>
          </a:p>
        </p:txBody>
      </p:sp>
      <p:pic>
        <p:nvPicPr>
          <p:cNvPr id="5" name="Picture 4" descr="Business process flow designer">
            <a:extLst>
              <a:ext uri="{FF2B5EF4-FFF2-40B4-BE49-F238E27FC236}">
                <a16:creationId xmlns:a16="http://schemas.microsoft.com/office/drawing/2014/main" id="{FB854120-7B3F-494C-9DAE-8E5951CBB6AF}"/>
              </a:ext>
            </a:extLst>
          </p:cNvPr>
          <p:cNvPicPr>
            <a:picLocks noChangeAspect="1"/>
          </p:cNvPicPr>
          <p:nvPr/>
        </p:nvPicPr>
        <p:blipFill rotWithShape="1">
          <a:blip r:embed="rId3"/>
          <a:srcRect l="-1658" t="-2159" r="-1658" b="-2159"/>
          <a:stretch/>
        </p:blipFill>
        <p:spPr>
          <a:xfrm>
            <a:off x="3823167" y="1436688"/>
            <a:ext cx="7783616" cy="4832350"/>
          </a:xfrm>
          <a:prstGeom prst="rect">
            <a:avLst/>
          </a:prstGeom>
          <a:noFill/>
          <a:ln w="19050">
            <a:solidFill>
              <a:srgbClr val="0066FF"/>
            </a:solidFill>
            <a:headEnd type="none" w="med" len="med"/>
            <a:tailEnd type="none" w="med" len="med"/>
          </a:ln>
          <a:effectLst/>
        </p:spPr>
      </p:pic>
      <p:pic>
        <p:nvPicPr>
          <p:cNvPr id="4" name="Picture 3" descr="Icon&#10;&#10;Description automatically generated">
            <a:extLst>
              <a:ext uri="{FF2B5EF4-FFF2-40B4-BE49-F238E27FC236}">
                <a16:creationId xmlns:a16="http://schemas.microsoft.com/office/drawing/2014/main" id="{F8D7CD04-0FCC-529A-56F2-BBAE195C9565}"/>
              </a:ext>
            </a:extLst>
          </p:cNvPr>
          <p:cNvPicPr>
            <a:picLocks noChangeAspect="1"/>
          </p:cNvPicPr>
          <p:nvPr/>
        </p:nvPicPr>
        <p:blipFill>
          <a:blip r:embed="rId4"/>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42791173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40CC-0DE6-4D53-AD83-E9D53B9A2C95}"/>
              </a:ext>
            </a:extLst>
          </p:cNvPr>
          <p:cNvSpPr>
            <a:spLocks noGrp="1"/>
          </p:cNvSpPr>
          <p:nvPr>
            <p:ph type="title"/>
          </p:nvPr>
        </p:nvSpPr>
        <p:spPr>
          <a:xfrm>
            <a:off x="585216" y="2908669"/>
            <a:ext cx="8500727" cy="997196"/>
          </a:xfrm>
        </p:spPr>
        <p:txBody>
          <a:bodyPr/>
          <a:lstStyle/>
          <a:p>
            <a:r>
              <a:rPr lang="en-US" dirty="0"/>
              <a:t>How to build an automated solution: Summary &amp; knowledge check</a:t>
            </a:r>
          </a:p>
        </p:txBody>
      </p:sp>
      <p:pic>
        <p:nvPicPr>
          <p:cNvPr id="3" name="Picture 2" descr="Icon of a document with tick marks">
            <a:extLst>
              <a:ext uri="{FF2B5EF4-FFF2-40B4-BE49-F238E27FC236}">
                <a16:creationId xmlns:a16="http://schemas.microsoft.com/office/drawing/2014/main" id="{E2D20108-BC15-4328-8DF5-2D347D0AAF2E}"/>
              </a:ext>
            </a:extLst>
          </p:cNvPr>
          <p:cNvPicPr>
            <a:picLocks noChangeAspect="1"/>
          </p:cNvPicPr>
          <p:nvPr/>
        </p:nvPicPr>
        <p:blipFill>
          <a:blip r:embed="rId3"/>
          <a:stretch>
            <a:fillRect/>
          </a:stretch>
        </p:blipFill>
        <p:spPr>
          <a:xfrm>
            <a:off x="10297414" y="2921206"/>
            <a:ext cx="759206" cy="1008945"/>
          </a:xfrm>
          <a:prstGeom prst="rect">
            <a:avLst/>
          </a:prstGeom>
        </p:spPr>
      </p:pic>
    </p:spTree>
    <p:extLst>
      <p:ext uri="{BB962C8B-B14F-4D97-AF65-F5344CB8AC3E}">
        <p14:creationId xmlns:p14="http://schemas.microsoft.com/office/powerpoint/2010/main" val="28985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580D-98A9-473D-A698-BF205A026B1B}"/>
              </a:ext>
            </a:extLst>
          </p:cNvPr>
          <p:cNvSpPr>
            <a:spLocks noGrp="1"/>
          </p:cNvSpPr>
          <p:nvPr>
            <p:ph type="title"/>
          </p:nvPr>
        </p:nvSpPr>
        <p:spPr/>
        <p:txBody>
          <a:bodyPr/>
          <a:lstStyle/>
          <a:p>
            <a:r>
              <a:rPr lang="en-US"/>
              <a:t>Lab</a:t>
            </a:r>
            <a:endParaRPr lang="en-US" dirty="0"/>
          </a:p>
        </p:txBody>
      </p:sp>
      <p:sp>
        <p:nvSpPr>
          <p:cNvPr id="30" name="Rectangle 29">
            <a:extLst>
              <a:ext uri="{FF2B5EF4-FFF2-40B4-BE49-F238E27FC236}">
                <a16:creationId xmlns:a16="http://schemas.microsoft.com/office/drawing/2014/main" id="{4E1CDEB6-36DF-4E8E-A4E6-EF212E2C2353}"/>
              </a:ext>
            </a:extLst>
          </p:cNvPr>
          <p:cNvSpPr/>
          <p:nvPr/>
        </p:nvSpPr>
        <p:spPr>
          <a:xfrm>
            <a:off x="1813849" y="1603453"/>
            <a:ext cx="3150671" cy="738664"/>
          </a:xfrm>
          <a:prstGeom prst="rect">
            <a:avLst/>
          </a:prstGeom>
        </p:spPr>
        <p:txBody>
          <a:bodyPr wrap="none" lIns="0" tIns="0" rIns="0" bIns="0">
            <a:spAutoFit/>
          </a:bodyPr>
          <a:lstStyle/>
          <a:p>
            <a:r>
              <a:rPr lang="en-US" sz="2400" dirty="0"/>
              <a:t>Lab 1: How to build an </a:t>
            </a:r>
          </a:p>
          <a:p>
            <a:r>
              <a:rPr lang="en-US" sz="2400" dirty="0"/>
              <a:t>automated solution </a:t>
            </a:r>
          </a:p>
        </p:txBody>
      </p:sp>
      <p:pic>
        <p:nvPicPr>
          <p:cNvPr id="8" name="Picture 7" descr="Icon&#10;&#10;Description automatically generated">
            <a:extLst>
              <a:ext uri="{FF2B5EF4-FFF2-40B4-BE49-F238E27FC236}">
                <a16:creationId xmlns:a16="http://schemas.microsoft.com/office/drawing/2014/main" id="{67E9A450-2DEB-4564-961C-83FC1121391B}"/>
              </a:ext>
            </a:extLst>
          </p:cNvPr>
          <p:cNvPicPr>
            <a:picLocks noChangeAspect="1"/>
          </p:cNvPicPr>
          <p:nvPr/>
        </p:nvPicPr>
        <p:blipFill>
          <a:blip r:embed="rId3"/>
          <a:stretch>
            <a:fillRect/>
          </a:stretch>
        </p:blipFill>
        <p:spPr>
          <a:xfrm>
            <a:off x="585216" y="1444752"/>
            <a:ext cx="987470" cy="987470"/>
          </a:xfrm>
          <a:prstGeom prst="rect">
            <a:avLst/>
          </a:prstGeom>
        </p:spPr>
      </p:pic>
    </p:spTree>
    <p:extLst>
      <p:ext uri="{BB962C8B-B14F-4D97-AF65-F5344CB8AC3E}">
        <p14:creationId xmlns:p14="http://schemas.microsoft.com/office/powerpoint/2010/main" val="9610169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5FF1-C3BC-484E-A0FD-31B44A9B5E5C}"/>
              </a:ext>
            </a:extLst>
          </p:cNvPr>
          <p:cNvSpPr>
            <a:spLocks noGrp="1"/>
          </p:cNvSpPr>
          <p:nvPr>
            <p:ph type="title"/>
          </p:nvPr>
        </p:nvSpPr>
        <p:spPr/>
        <p:txBody>
          <a:bodyPr/>
          <a:lstStyle/>
          <a:p>
            <a:r>
              <a:rPr lang="en-IN"/>
              <a:t>Closing slide</a:t>
            </a:r>
          </a:p>
        </p:txBody>
      </p:sp>
    </p:spTree>
    <p:extLst>
      <p:ext uri="{BB962C8B-B14F-4D97-AF65-F5344CB8AC3E}">
        <p14:creationId xmlns:p14="http://schemas.microsoft.com/office/powerpoint/2010/main" val="33398286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Automate overview</a:t>
            </a:r>
          </a:p>
        </p:txBody>
      </p:sp>
      <p:pic>
        <p:nvPicPr>
          <p:cNvPr id="4" name="Picture 3" descr="Icon of a magnifying glass">
            <a:extLst>
              <a:ext uri="{FF2B5EF4-FFF2-40B4-BE49-F238E27FC236}">
                <a16:creationId xmlns:a16="http://schemas.microsoft.com/office/drawing/2014/main" id="{61E99BF2-034C-4524-A662-30DAA1B731D9}"/>
              </a:ext>
            </a:extLst>
          </p:cNvPr>
          <p:cNvPicPr>
            <a:picLocks noChangeAspect="1"/>
          </p:cNvPicPr>
          <p:nvPr/>
        </p:nvPicPr>
        <p:blipFill>
          <a:blip r:embed="rId3"/>
          <a:stretch>
            <a:fillRect/>
          </a:stretch>
        </p:blipFill>
        <p:spPr>
          <a:xfrm>
            <a:off x="10076763" y="2755305"/>
            <a:ext cx="1267174" cy="1267174"/>
          </a:xfrm>
          <a:prstGeom prst="rect">
            <a:avLst/>
          </a:prstGeom>
        </p:spPr>
      </p:pic>
    </p:spTree>
    <p:extLst>
      <p:ext uri="{BB962C8B-B14F-4D97-AF65-F5344CB8AC3E}">
        <p14:creationId xmlns:p14="http://schemas.microsoft.com/office/powerpoint/2010/main" val="26985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1AD8-1292-480E-B147-80F3A5822709}"/>
              </a:ext>
            </a:extLst>
          </p:cNvPr>
          <p:cNvSpPr>
            <a:spLocks noGrp="1"/>
          </p:cNvSpPr>
          <p:nvPr>
            <p:ph type="title"/>
          </p:nvPr>
        </p:nvSpPr>
        <p:spPr/>
        <p:txBody>
          <a:bodyPr/>
          <a:lstStyle/>
          <a:p>
            <a:r>
              <a:rPr lang="en-US" dirty="0"/>
              <a:t>Introduction</a:t>
            </a:r>
            <a:endParaRPr lang="en-IN" dirty="0"/>
          </a:p>
        </p:txBody>
      </p:sp>
      <p:sp>
        <p:nvSpPr>
          <p:cNvPr id="3" name="Rectangle 2">
            <a:extLst>
              <a:ext uri="{FF2B5EF4-FFF2-40B4-BE49-F238E27FC236}">
                <a16:creationId xmlns:a16="http://schemas.microsoft.com/office/drawing/2014/main" id="{850537E8-AE39-4138-86BC-53578E60066E}"/>
              </a:ext>
            </a:extLst>
          </p:cNvPr>
          <p:cNvSpPr/>
          <p:nvPr/>
        </p:nvSpPr>
        <p:spPr>
          <a:xfrm>
            <a:off x="588263" y="1189627"/>
            <a:ext cx="3317575" cy="369332"/>
          </a:xfrm>
          <a:prstGeom prst="rect">
            <a:avLst/>
          </a:prstGeom>
        </p:spPr>
        <p:txBody>
          <a:bodyPr wrap="none" lIns="0" tIns="0" rIns="0" bIns="0">
            <a:spAutoFit/>
          </a:bodyPr>
          <a:lstStyle/>
          <a:p>
            <a:r>
              <a:rPr lang="en-US" sz="2400" dirty="0">
                <a:latin typeface="+mj-lt"/>
              </a:rPr>
              <a:t>In this module, you will:</a:t>
            </a:r>
          </a:p>
        </p:txBody>
      </p:sp>
      <p:pic>
        <p:nvPicPr>
          <p:cNvPr id="4" name="Picture 3" descr="Icon of a circular arrow with dollar sign at the centre">
            <a:extLst>
              <a:ext uri="{FF2B5EF4-FFF2-40B4-BE49-F238E27FC236}">
                <a16:creationId xmlns:a16="http://schemas.microsoft.com/office/drawing/2014/main" id="{4DC500D1-4A46-4B55-9011-21542525A624}"/>
              </a:ext>
            </a:extLst>
          </p:cNvPr>
          <p:cNvPicPr>
            <a:picLocks noChangeAspect="1"/>
          </p:cNvPicPr>
          <p:nvPr/>
        </p:nvPicPr>
        <p:blipFill>
          <a:blip r:embed="rId3"/>
          <a:stretch>
            <a:fillRect/>
          </a:stretch>
        </p:blipFill>
        <p:spPr>
          <a:xfrm>
            <a:off x="588263" y="1863437"/>
            <a:ext cx="1005840" cy="1005840"/>
          </a:xfrm>
          <a:prstGeom prst="rect">
            <a:avLst/>
          </a:prstGeom>
        </p:spPr>
      </p:pic>
      <p:sp>
        <p:nvSpPr>
          <p:cNvPr id="5" name="TextBox 4">
            <a:extLst>
              <a:ext uri="{FF2B5EF4-FFF2-40B4-BE49-F238E27FC236}">
                <a16:creationId xmlns:a16="http://schemas.microsoft.com/office/drawing/2014/main" id="{0CF27E91-0918-4453-92B1-1498844F3309}"/>
              </a:ext>
            </a:extLst>
          </p:cNvPr>
          <p:cNvSpPr txBox="1"/>
          <p:nvPr/>
        </p:nvSpPr>
        <p:spPr>
          <a:xfrm>
            <a:off x="1790702" y="2058581"/>
            <a:ext cx="4464956" cy="615553"/>
          </a:xfrm>
          <a:prstGeom prst="rect">
            <a:avLst/>
          </a:prstGeom>
          <a:noFill/>
        </p:spPr>
        <p:txBody>
          <a:bodyPr wrap="square" lIns="0" tIns="0" rIns="0" bIns="0" rtlCol="0" anchor="ctr">
            <a:spAutoFit/>
          </a:bodyPr>
          <a:lstStyle/>
          <a:p>
            <a:r>
              <a:rPr lang="en-US" sz="2000" dirty="0"/>
              <a:t>Learn the business value and features of Power Automate </a:t>
            </a:r>
          </a:p>
        </p:txBody>
      </p:sp>
      <p:cxnSp>
        <p:nvCxnSpPr>
          <p:cNvPr id="6" name="Straight Connector 5">
            <a:extLst>
              <a:ext uri="{FF2B5EF4-FFF2-40B4-BE49-F238E27FC236}">
                <a16:creationId xmlns:a16="http://schemas.microsoft.com/office/drawing/2014/main" id="{F88913D2-59DD-472D-A7D4-ED7779F123D8}"/>
              </a:ext>
              <a:ext uri="{C183D7F6-B498-43B3-948B-1728B52AA6E4}">
                <adec:decorative xmlns:adec="http://schemas.microsoft.com/office/drawing/2017/decorative" val="1"/>
              </a:ext>
            </a:extLst>
          </p:cNvPr>
          <p:cNvCxnSpPr>
            <a:cxnSpLocks/>
          </p:cNvCxnSpPr>
          <p:nvPr/>
        </p:nvCxnSpPr>
        <p:spPr>
          <a:xfrm>
            <a:off x="1790701" y="3040190"/>
            <a:ext cx="446495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descr="Icon of a person enclosed in four frames">
            <a:extLst>
              <a:ext uri="{FF2B5EF4-FFF2-40B4-BE49-F238E27FC236}">
                <a16:creationId xmlns:a16="http://schemas.microsoft.com/office/drawing/2014/main" id="{D75C91DC-C0AC-4C8E-A5B0-688D997265CC}"/>
              </a:ext>
            </a:extLst>
          </p:cNvPr>
          <p:cNvPicPr>
            <a:picLocks noChangeAspect="1"/>
          </p:cNvPicPr>
          <p:nvPr/>
        </p:nvPicPr>
        <p:blipFill>
          <a:blip r:embed="rId4"/>
          <a:stretch>
            <a:fillRect/>
          </a:stretch>
        </p:blipFill>
        <p:spPr>
          <a:xfrm>
            <a:off x="588263" y="3264443"/>
            <a:ext cx="1005840" cy="1005840"/>
          </a:xfrm>
          <a:prstGeom prst="rect">
            <a:avLst/>
          </a:prstGeom>
        </p:spPr>
      </p:pic>
      <p:sp>
        <p:nvSpPr>
          <p:cNvPr id="8" name="TextBox 7">
            <a:extLst>
              <a:ext uri="{FF2B5EF4-FFF2-40B4-BE49-F238E27FC236}">
                <a16:creationId xmlns:a16="http://schemas.microsoft.com/office/drawing/2014/main" id="{EB5B42E7-EE25-4D85-ADD2-08581DAD7A8B}"/>
              </a:ext>
            </a:extLst>
          </p:cNvPr>
          <p:cNvSpPr txBox="1"/>
          <p:nvPr/>
        </p:nvSpPr>
        <p:spPr>
          <a:xfrm>
            <a:off x="1790702" y="3409897"/>
            <a:ext cx="4464956" cy="615553"/>
          </a:xfrm>
          <a:prstGeom prst="rect">
            <a:avLst/>
          </a:prstGeom>
          <a:noFill/>
        </p:spPr>
        <p:txBody>
          <a:bodyPr wrap="square" lIns="0" tIns="0" rIns="0" bIns="0" rtlCol="0" anchor="ctr">
            <a:spAutoFit/>
          </a:bodyPr>
          <a:lstStyle/>
          <a:p>
            <a:r>
              <a:rPr lang="en-US" sz="2000"/>
              <a:t>See how Power Automate works and looks from a user’s perspective </a:t>
            </a:r>
          </a:p>
        </p:txBody>
      </p:sp>
    </p:spTree>
    <p:extLst>
      <p:ext uri="{BB962C8B-B14F-4D97-AF65-F5344CB8AC3E}">
        <p14:creationId xmlns:p14="http://schemas.microsoft.com/office/powerpoint/2010/main" val="10199621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B9FE-B8A0-4B84-BE22-66207E81D279}"/>
              </a:ext>
            </a:extLst>
          </p:cNvPr>
          <p:cNvSpPr>
            <a:spLocks noGrp="1"/>
          </p:cNvSpPr>
          <p:nvPr>
            <p:ph type="title"/>
          </p:nvPr>
        </p:nvSpPr>
        <p:spPr/>
        <p:txBody>
          <a:bodyPr/>
          <a:lstStyle/>
          <a:p>
            <a:r>
              <a:rPr lang="en-US"/>
              <a:t>The value Power Automate brings</a:t>
            </a:r>
          </a:p>
        </p:txBody>
      </p:sp>
      <p:sp>
        <p:nvSpPr>
          <p:cNvPr id="9" name="Rectangle 8">
            <a:extLst>
              <a:ext uri="{FF2B5EF4-FFF2-40B4-BE49-F238E27FC236}">
                <a16:creationId xmlns:a16="http://schemas.microsoft.com/office/drawing/2014/main" id="{B4B55561-1370-4529-BD67-9AE822C917BB}"/>
              </a:ext>
            </a:extLst>
          </p:cNvPr>
          <p:cNvSpPr/>
          <p:nvPr/>
        </p:nvSpPr>
        <p:spPr bwMode="auto">
          <a:xfrm>
            <a:off x="584201" y="1282701"/>
            <a:ext cx="5803899" cy="4986337"/>
          </a:xfrm>
          <a:prstGeom prst="rect">
            <a:avLst/>
          </a:prstGeom>
          <a:solidFill>
            <a:schemeClr val="bg1">
              <a:lumMod val="95000"/>
            </a:schemeClr>
          </a:solidFill>
          <a:ln w="190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0" lvl="1"/>
            <a:r>
              <a:rPr lang="en-US" sz="2400" dirty="0">
                <a:solidFill>
                  <a:schemeClr val="tx1"/>
                </a:solidFill>
                <a:latin typeface="+mj-lt"/>
                <a:cs typeface="Segoe UI Semilight"/>
              </a:rPr>
              <a:t>Common scenarios and capabilities:</a:t>
            </a:r>
          </a:p>
          <a:p>
            <a:pPr marL="0" lvl="1">
              <a:spcBef>
                <a:spcPts val="600"/>
              </a:spcBef>
            </a:pPr>
            <a:r>
              <a:rPr lang="en-US" sz="2000" dirty="0">
                <a:solidFill>
                  <a:schemeClr val="tx1"/>
                </a:solidFill>
                <a:cs typeface="Segoe UI Semilight"/>
              </a:rPr>
              <a:t>Automating repetitive tasks</a:t>
            </a:r>
          </a:p>
          <a:p>
            <a:pPr marL="0" lvl="1">
              <a:spcBef>
                <a:spcPts val="600"/>
              </a:spcBef>
            </a:pPr>
            <a:r>
              <a:rPr lang="en-US" sz="2000" dirty="0">
                <a:solidFill>
                  <a:schemeClr val="tx1"/>
                </a:solidFill>
                <a:cs typeface="Segoe UI Semilight"/>
              </a:rPr>
              <a:t>Guiding a user through a process </a:t>
            </a:r>
          </a:p>
          <a:p>
            <a:pPr marL="0" lvl="1">
              <a:spcBef>
                <a:spcPts val="600"/>
              </a:spcBef>
            </a:pPr>
            <a:r>
              <a:rPr lang="en-US" sz="2000" dirty="0">
                <a:solidFill>
                  <a:schemeClr val="tx1"/>
                </a:solidFill>
                <a:cs typeface="Segoe UI Semilight"/>
              </a:rPr>
              <a:t>Connecting to external data sources</a:t>
            </a:r>
          </a:p>
          <a:p>
            <a:pPr marL="0" lvl="1">
              <a:spcBef>
                <a:spcPts val="600"/>
              </a:spcBef>
            </a:pPr>
            <a:r>
              <a:rPr lang="en-US" sz="2000" dirty="0">
                <a:solidFill>
                  <a:schemeClr val="tx1"/>
                </a:solidFill>
                <a:cs typeface="Segoe UI Semilight"/>
              </a:rPr>
              <a:t>Automating desktop-based processes </a:t>
            </a:r>
          </a:p>
        </p:txBody>
      </p:sp>
      <p:pic>
        <p:nvPicPr>
          <p:cNvPr id="11" name="Picture 10" descr="Example of an approval flow">
            <a:extLst>
              <a:ext uri="{FF2B5EF4-FFF2-40B4-BE49-F238E27FC236}">
                <a16:creationId xmlns:a16="http://schemas.microsoft.com/office/drawing/2014/main" id="{90ABF5AD-51A4-42BE-ADF1-DE155F264AAF}"/>
              </a:ext>
            </a:extLst>
          </p:cNvPr>
          <p:cNvPicPr/>
          <p:nvPr/>
        </p:nvPicPr>
        <p:blipFill rotWithShape="1">
          <a:blip r:embed="rId3"/>
          <a:srcRect l="-2264" t="-1892" r="-2264" b="-1892"/>
          <a:stretch/>
        </p:blipFill>
        <p:spPr>
          <a:xfrm>
            <a:off x="6556184" y="1282701"/>
            <a:ext cx="5051616" cy="4986337"/>
          </a:xfrm>
          <a:prstGeom prst="rect">
            <a:avLst/>
          </a:prstGeom>
          <a:noFill/>
          <a:ln w="19050">
            <a:solidFill>
              <a:srgbClr val="0066FF"/>
            </a:solidFill>
            <a:headEnd type="none" w="med" len="med"/>
            <a:tailEnd type="none" w="med" len="med"/>
          </a:ln>
          <a:effectLst/>
        </p:spPr>
      </p:pic>
      <p:pic>
        <p:nvPicPr>
          <p:cNvPr id="5" name="Picture 4" descr="Icon&#10;&#10;Description automatically generated">
            <a:extLst>
              <a:ext uri="{FF2B5EF4-FFF2-40B4-BE49-F238E27FC236}">
                <a16:creationId xmlns:a16="http://schemas.microsoft.com/office/drawing/2014/main" id="{2AB6D618-5B1F-8A4E-1CC0-9CF73A8BCE02}"/>
              </a:ext>
            </a:extLst>
          </p:cNvPr>
          <p:cNvPicPr>
            <a:picLocks noChangeAspect="1"/>
          </p:cNvPicPr>
          <p:nvPr/>
        </p:nvPicPr>
        <p:blipFill>
          <a:blip r:embed="rId4"/>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32572605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B114CF-14F5-4162-BACE-D3EFE7F7375B}"/>
              </a:ext>
            </a:extLst>
          </p:cNvPr>
          <p:cNvSpPr>
            <a:spLocks noGrp="1"/>
          </p:cNvSpPr>
          <p:nvPr>
            <p:ph type="title"/>
          </p:nvPr>
        </p:nvSpPr>
        <p:spPr>
          <a:xfrm>
            <a:off x="588263" y="457200"/>
            <a:ext cx="11018520" cy="553998"/>
          </a:xfrm>
        </p:spPr>
        <p:txBody>
          <a:bodyPr/>
          <a:lstStyle/>
          <a:p>
            <a:r>
              <a:rPr lang="en-US" dirty="0"/>
              <a:t>What Power Automate offers</a:t>
            </a:r>
          </a:p>
        </p:txBody>
      </p:sp>
      <p:sp>
        <p:nvSpPr>
          <p:cNvPr id="5" name="Rectangle 4">
            <a:extLst>
              <a:ext uri="{FF2B5EF4-FFF2-40B4-BE49-F238E27FC236}">
                <a16:creationId xmlns:a16="http://schemas.microsoft.com/office/drawing/2014/main" id="{9F867440-FBB2-4869-BAB0-6CC4D0BA3E29}"/>
              </a:ext>
            </a:extLst>
          </p:cNvPr>
          <p:cNvSpPr/>
          <p:nvPr/>
        </p:nvSpPr>
        <p:spPr>
          <a:xfrm>
            <a:off x="588263" y="1097955"/>
            <a:ext cx="11018520" cy="307777"/>
          </a:xfrm>
          <a:prstGeom prst="rect">
            <a:avLst/>
          </a:prstGeom>
        </p:spPr>
        <p:txBody>
          <a:bodyPr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spc="-50" dirty="0">
                <a:ln w="3175">
                  <a:noFill/>
                </a:ln>
                <a:solidFill>
                  <a:srgbClr val="000000"/>
                </a:solidFill>
                <a:latin typeface="Segoe UI Semibold"/>
                <a:cs typeface="Segoe UI" pitchFamily="34" charset="0"/>
              </a:rPr>
              <a:t>Intelligent a</a:t>
            </a:r>
            <a:r>
              <a:rPr kumimoji="0" lang="en-US" sz="20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utomation for all </a:t>
            </a:r>
            <a:endParaRPr kumimoji="0" lang="en-US" sz="20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 name="Group 5">
            <a:extLst>
              <a:ext uri="{FF2B5EF4-FFF2-40B4-BE49-F238E27FC236}">
                <a16:creationId xmlns:a16="http://schemas.microsoft.com/office/drawing/2014/main" id="{2BDB4903-F9F8-49EA-81B0-1229591896DB}"/>
              </a:ext>
              <a:ext uri="{C183D7F6-B498-43B3-948B-1728B52AA6E4}">
                <adec:decorative xmlns:adec="http://schemas.microsoft.com/office/drawing/2017/decorative" val="1"/>
              </a:ext>
            </a:extLst>
          </p:cNvPr>
          <p:cNvGrpSpPr/>
          <p:nvPr/>
        </p:nvGrpSpPr>
        <p:grpSpPr>
          <a:xfrm>
            <a:off x="588263" y="1686166"/>
            <a:ext cx="984011" cy="914400"/>
            <a:chOff x="588263" y="1686166"/>
            <a:chExt cx="984011" cy="914400"/>
          </a:xfrm>
        </p:grpSpPr>
        <p:sp>
          <p:nvSpPr>
            <p:cNvPr id="7" name="Oval 6">
              <a:extLst>
                <a:ext uri="{FF2B5EF4-FFF2-40B4-BE49-F238E27FC236}">
                  <a16:creationId xmlns:a16="http://schemas.microsoft.com/office/drawing/2014/main" id="{87774E35-BF19-4016-995F-394839CFACF3}"/>
                </a:ext>
              </a:extLst>
            </p:cNvPr>
            <p:cNvSpPr/>
            <p:nvPr/>
          </p:nvSpPr>
          <p:spPr bwMode="auto">
            <a:xfrm>
              <a:off x="657874" y="1686166"/>
              <a:ext cx="914400" cy="91440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7BF8E957-73BD-4ED9-9988-A7084BDE4D44}"/>
                </a:ext>
              </a:extLst>
            </p:cNvPr>
            <p:cNvSpPr/>
            <p:nvPr/>
          </p:nvSpPr>
          <p:spPr bwMode="auto">
            <a:xfrm>
              <a:off x="588263" y="1686166"/>
              <a:ext cx="914400" cy="914400"/>
            </a:xfrm>
            <a:prstGeom prst="ellipse">
              <a:avLst/>
            </a:prstGeom>
            <a:noFill/>
            <a:ln w="6350">
              <a:solidFill>
                <a:srgbClr val="0066FF"/>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5F0A7D0E-0982-44CE-91A2-14448E96A7E7}"/>
              </a:ext>
              <a:ext uri="{C183D7F6-B498-43B3-948B-1728B52AA6E4}">
                <adec:decorative xmlns:adec="http://schemas.microsoft.com/office/drawing/2017/decorative" val="1"/>
              </a:ext>
            </a:extLst>
          </p:cNvPr>
          <p:cNvGrpSpPr/>
          <p:nvPr/>
        </p:nvGrpSpPr>
        <p:grpSpPr>
          <a:xfrm>
            <a:off x="3396204" y="1686166"/>
            <a:ext cx="984011" cy="914400"/>
            <a:chOff x="3605212" y="1833311"/>
            <a:chExt cx="984011" cy="914400"/>
          </a:xfrm>
        </p:grpSpPr>
        <p:sp>
          <p:nvSpPr>
            <p:cNvPr id="10" name="Oval 9">
              <a:extLst>
                <a:ext uri="{FF2B5EF4-FFF2-40B4-BE49-F238E27FC236}">
                  <a16:creationId xmlns:a16="http://schemas.microsoft.com/office/drawing/2014/main" id="{B2DA62B9-C842-4E99-A13D-42ABEA2F7753}"/>
                </a:ext>
              </a:extLst>
            </p:cNvPr>
            <p:cNvSpPr/>
            <p:nvPr/>
          </p:nvSpPr>
          <p:spPr bwMode="auto">
            <a:xfrm>
              <a:off x="3674823" y="1833311"/>
              <a:ext cx="914400" cy="91440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Oval 10">
              <a:extLst>
                <a:ext uri="{FF2B5EF4-FFF2-40B4-BE49-F238E27FC236}">
                  <a16:creationId xmlns:a16="http://schemas.microsoft.com/office/drawing/2014/main" id="{F22125F1-703D-461A-9066-FBF37E85AAE3}"/>
                </a:ext>
              </a:extLst>
            </p:cNvPr>
            <p:cNvSpPr/>
            <p:nvPr/>
          </p:nvSpPr>
          <p:spPr bwMode="auto">
            <a:xfrm>
              <a:off x="3605212" y="1833311"/>
              <a:ext cx="914400" cy="914400"/>
            </a:xfrm>
            <a:prstGeom prst="ellipse">
              <a:avLst/>
            </a:prstGeom>
            <a:noFill/>
            <a:ln w="6350">
              <a:solidFill>
                <a:srgbClr val="0066FF"/>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 name="Group 11">
            <a:extLst>
              <a:ext uri="{FF2B5EF4-FFF2-40B4-BE49-F238E27FC236}">
                <a16:creationId xmlns:a16="http://schemas.microsoft.com/office/drawing/2014/main" id="{49A072A6-F8C8-4835-82FA-CED2510242E8}"/>
              </a:ext>
              <a:ext uri="{C183D7F6-B498-43B3-948B-1728B52AA6E4}">
                <adec:decorative xmlns:adec="http://schemas.microsoft.com/office/drawing/2017/decorative" val="1"/>
              </a:ext>
            </a:extLst>
          </p:cNvPr>
          <p:cNvGrpSpPr/>
          <p:nvPr/>
        </p:nvGrpSpPr>
        <p:grpSpPr>
          <a:xfrm>
            <a:off x="6207936" y="1686166"/>
            <a:ext cx="984011" cy="914400"/>
            <a:chOff x="6622161" y="1833311"/>
            <a:chExt cx="984011" cy="914400"/>
          </a:xfrm>
        </p:grpSpPr>
        <p:sp>
          <p:nvSpPr>
            <p:cNvPr id="13" name="Oval 12">
              <a:extLst>
                <a:ext uri="{FF2B5EF4-FFF2-40B4-BE49-F238E27FC236}">
                  <a16:creationId xmlns:a16="http://schemas.microsoft.com/office/drawing/2014/main" id="{FF7B5D99-9CDC-4929-90A4-2B1253F91941}"/>
                </a:ext>
              </a:extLst>
            </p:cNvPr>
            <p:cNvSpPr/>
            <p:nvPr/>
          </p:nvSpPr>
          <p:spPr bwMode="auto">
            <a:xfrm>
              <a:off x="6691772" y="1833311"/>
              <a:ext cx="914400" cy="91440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D9FCD395-842E-4B98-95B5-623922FA9633}"/>
                </a:ext>
              </a:extLst>
            </p:cNvPr>
            <p:cNvSpPr/>
            <p:nvPr/>
          </p:nvSpPr>
          <p:spPr bwMode="auto">
            <a:xfrm>
              <a:off x="6622161" y="1833311"/>
              <a:ext cx="914400" cy="914400"/>
            </a:xfrm>
            <a:prstGeom prst="ellipse">
              <a:avLst/>
            </a:prstGeom>
            <a:noFill/>
            <a:ln w="6350">
              <a:solidFill>
                <a:srgbClr val="0066FF"/>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F9FEABA3-0E96-413F-9C90-44F86CC558DD}"/>
              </a:ext>
              <a:ext uri="{C183D7F6-B498-43B3-948B-1728B52AA6E4}">
                <adec:decorative xmlns:adec="http://schemas.microsoft.com/office/drawing/2017/decorative" val="1"/>
              </a:ext>
            </a:extLst>
          </p:cNvPr>
          <p:cNvGrpSpPr/>
          <p:nvPr/>
        </p:nvGrpSpPr>
        <p:grpSpPr>
          <a:xfrm>
            <a:off x="9019666" y="1686166"/>
            <a:ext cx="984011" cy="914400"/>
            <a:chOff x="9639109" y="1833311"/>
            <a:chExt cx="984011" cy="914400"/>
          </a:xfrm>
        </p:grpSpPr>
        <p:sp>
          <p:nvSpPr>
            <p:cNvPr id="16" name="Oval 15">
              <a:extLst>
                <a:ext uri="{FF2B5EF4-FFF2-40B4-BE49-F238E27FC236}">
                  <a16:creationId xmlns:a16="http://schemas.microsoft.com/office/drawing/2014/main" id="{141153BE-B931-4F3A-AA8F-8BBB941EC11D}"/>
                </a:ext>
              </a:extLst>
            </p:cNvPr>
            <p:cNvSpPr/>
            <p:nvPr/>
          </p:nvSpPr>
          <p:spPr bwMode="auto">
            <a:xfrm>
              <a:off x="9708720" y="1833311"/>
              <a:ext cx="914400" cy="91440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45311BF2-7EF1-4040-AEBA-0649D03242D0}"/>
                </a:ext>
              </a:extLst>
            </p:cNvPr>
            <p:cNvSpPr/>
            <p:nvPr/>
          </p:nvSpPr>
          <p:spPr bwMode="auto">
            <a:xfrm>
              <a:off x="9639109" y="1833311"/>
              <a:ext cx="914400" cy="914400"/>
            </a:xfrm>
            <a:prstGeom prst="ellipse">
              <a:avLst/>
            </a:prstGeom>
            <a:noFill/>
            <a:ln w="6350">
              <a:solidFill>
                <a:srgbClr val="0066FF"/>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 name="Rectangle 3">
            <a:extLst>
              <a:ext uri="{FF2B5EF4-FFF2-40B4-BE49-F238E27FC236}">
                <a16:creationId xmlns:a16="http://schemas.microsoft.com/office/drawing/2014/main" id="{933D6D5A-2814-49BB-AC22-BC9A3F55FFB6}"/>
              </a:ext>
            </a:extLst>
          </p:cNvPr>
          <p:cNvSpPr/>
          <p:nvPr/>
        </p:nvSpPr>
        <p:spPr bwMode="auto">
          <a:xfrm>
            <a:off x="584474" y="3429000"/>
            <a:ext cx="2589721" cy="2128520"/>
          </a:xfrm>
          <a:custGeom>
            <a:avLst/>
            <a:gdLst>
              <a:gd name="connsiteX0" fmla="*/ 0 w 2589721"/>
              <a:gd name="connsiteY0" fmla="*/ 0 h 3227266"/>
              <a:gd name="connsiteX1" fmla="*/ 2589721 w 2589721"/>
              <a:gd name="connsiteY1" fmla="*/ 0 h 3227266"/>
              <a:gd name="connsiteX2" fmla="*/ 2589721 w 2589721"/>
              <a:gd name="connsiteY2" fmla="*/ 3227266 h 3227266"/>
              <a:gd name="connsiteX3" fmla="*/ 0 w 2589721"/>
              <a:gd name="connsiteY3" fmla="*/ 3227266 h 3227266"/>
              <a:gd name="connsiteX4" fmla="*/ 0 w 2589721"/>
              <a:gd name="connsiteY4" fmla="*/ 0 h 3227266"/>
              <a:gd name="connsiteX0" fmla="*/ 2589721 w 2681161"/>
              <a:gd name="connsiteY0" fmla="*/ 3227266 h 3318706"/>
              <a:gd name="connsiteX1" fmla="*/ 0 w 2681161"/>
              <a:gd name="connsiteY1" fmla="*/ 3227266 h 3318706"/>
              <a:gd name="connsiteX2" fmla="*/ 0 w 2681161"/>
              <a:gd name="connsiteY2" fmla="*/ 0 h 3318706"/>
              <a:gd name="connsiteX3" fmla="*/ 2589721 w 2681161"/>
              <a:gd name="connsiteY3" fmla="*/ 0 h 3318706"/>
              <a:gd name="connsiteX4" fmla="*/ 2681161 w 2681161"/>
              <a:gd name="connsiteY4" fmla="*/ 3318706 h 3318706"/>
              <a:gd name="connsiteX0" fmla="*/ 2589721 w 2589721"/>
              <a:gd name="connsiteY0" fmla="*/ 3227266 h 3227266"/>
              <a:gd name="connsiteX1" fmla="*/ 0 w 2589721"/>
              <a:gd name="connsiteY1" fmla="*/ 3227266 h 3227266"/>
              <a:gd name="connsiteX2" fmla="*/ 0 w 2589721"/>
              <a:gd name="connsiteY2" fmla="*/ 0 h 3227266"/>
              <a:gd name="connsiteX3" fmla="*/ 2589721 w 2589721"/>
              <a:gd name="connsiteY3" fmla="*/ 0 h 3227266"/>
              <a:gd name="connsiteX0" fmla="*/ 0 w 2589721"/>
              <a:gd name="connsiteY0" fmla="*/ 3227266 h 3227266"/>
              <a:gd name="connsiteX1" fmla="*/ 0 w 2589721"/>
              <a:gd name="connsiteY1" fmla="*/ 0 h 3227266"/>
              <a:gd name="connsiteX2" fmla="*/ 2589721 w 2589721"/>
              <a:gd name="connsiteY2" fmla="*/ 0 h 3227266"/>
            </a:gdLst>
            <a:ahLst/>
            <a:cxnLst>
              <a:cxn ang="0">
                <a:pos x="connsiteX0" y="connsiteY0"/>
              </a:cxn>
              <a:cxn ang="0">
                <a:pos x="connsiteX1" y="connsiteY1"/>
              </a:cxn>
              <a:cxn ang="0">
                <a:pos x="connsiteX2" y="connsiteY2"/>
              </a:cxn>
            </a:cxnLst>
            <a:rect l="l" t="t" r="r" b="b"/>
            <a:pathLst>
              <a:path w="2589721" h="3227266">
                <a:moveTo>
                  <a:pt x="0" y="3227266"/>
                </a:moveTo>
                <a:lnTo>
                  <a:pt x="0" y="0"/>
                </a:lnTo>
                <a:lnTo>
                  <a:pt x="2589721" y="0"/>
                </a:lnTo>
              </a:path>
            </a:pathLst>
          </a:custGeom>
          <a:noFill/>
          <a:ln w="6350">
            <a:solidFill>
              <a:schemeClr val="bg1">
                <a:lumMod val="75000"/>
              </a:schemeClr>
            </a:solidFill>
            <a:headEnd type="oval" w="med" len="med"/>
            <a:tailEnd type="oval"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Efficiently scale automation across your organization</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Allow everybody in your organization to automate workflows using their favorite on-premises and cloud-based apps and services.  From end users, professional developers, to IT.  </a:t>
            </a:r>
          </a:p>
        </p:txBody>
      </p:sp>
      <p:sp>
        <p:nvSpPr>
          <p:cNvPr id="19" name="Rectangle 3">
            <a:extLst>
              <a:ext uri="{FF2B5EF4-FFF2-40B4-BE49-F238E27FC236}">
                <a16:creationId xmlns:a16="http://schemas.microsoft.com/office/drawing/2014/main" id="{9B7C44CF-3531-48BC-990C-8476D092DB3F}"/>
              </a:ext>
            </a:extLst>
          </p:cNvPr>
          <p:cNvSpPr/>
          <p:nvPr/>
        </p:nvSpPr>
        <p:spPr bwMode="auto">
          <a:xfrm>
            <a:off x="3396204" y="3429000"/>
            <a:ext cx="2589721" cy="2128520"/>
          </a:xfrm>
          <a:custGeom>
            <a:avLst/>
            <a:gdLst>
              <a:gd name="connsiteX0" fmla="*/ 0 w 2589721"/>
              <a:gd name="connsiteY0" fmla="*/ 0 h 3227266"/>
              <a:gd name="connsiteX1" fmla="*/ 2589721 w 2589721"/>
              <a:gd name="connsiteY1" fmla="*/ 0 h 3227266"/>
              <a:gd name="connsiteX2" fmla="*/ 2589721 w 2589721"/>
              <a:gd name="connsiteY2" fmla="*/ 3227266 h 3227266"/>
              <a:gd name="connsiteX3" fmla="*/ 0 w 2589721"/>
              <a:gd name="connsiteY3" fmla="*/ 3227266 h 3227266"/>
              <a:gd name="connsiteX4" fmla="*/ 0 w 2589721"/>
              <a:gd name="connsiteY4" fmla="*/ 0 h 3227266"/>
              <a:gd name="connsiteX0" fmla="*/ 2589721 w 2681161"/>
              <a:gd name="connsiteY0" fmla="*/ 3227266 h 3318706"/>
              <a:gd name="connsiteX1" fmla="*/ 0 w 2681161"/>
              <a:gd name="connsiteY1" fmla="*/ 3227266 h 3318706"/>
              <a:gd name="connsiteX2" fmla="*/ 0 w 2681161"/>
              <a:gd name="connsiteY2" fmla="*/ 0 h 3318706"/>
              <a:gd name="connsiteX3" fmla="*/ 2589721 w 2681161"/>
              <a:gd name="connsiteY3" fmla="*/ 0 h 3318706"/>
              <a:gd name="connsiteX4" fmla="*/ 2681161 w 2681161"/>
              <a:gd name="connsiteY4" fmla="*/ 3318706 h 3318706"/>
              <a:gd name="connsiteX0" fmla="*/ 2589721 w 2589721"/>
              <a:gd name="connsiteY0" fmla="*/ 3227266 h 3227266"/>
              <a:gd name="connsiteX1" fmla="*/ 0 w 2589721"/>
              <a:gd name="connsiteY1" fmla="*/ 3227266 h 3227266"/>
              <a:gd name="connsiteX2" fmla="*/ 0 w 2589721"/>
              <a:gd name="connsiteY2" fmla="*/ 0 h 3227266"/>
              <a:gd name="connsiteX3" fmla="*/ 2589721 w 2589721"/>
              <a:gd name="connsiteY3" fmla="*/ 0 h 3227266"/>
              <a:gd name="connsiteX0" fmla="*/ 0 w 2589721"/>
              <a:gd name="connsiteY0" fmla="*/ 3227266 h 3227266"/>
              <a:gd name="connsiteX1" fmla="*/ 0 w 2589721"/>
              <a:gd name="connsiteY1" fmla="*/ 0 h 3227266"/>
              <a:gd name="connsiteX2" fmla="*/ 2589721 w 2589721"/>
              <a:gd name="connsiteY2" fmla="*/ 0 h 3227266"/>
            </a:gdLst>
            <a:ahLst/>
            <a:cxnLst>
              <a:cxn ang="0">
                <a:pos x="connsiteX0" y="connsiteY0"/>
              </a:cxn>
              <a:cxn ang="0">
                <a:pos x="connsiteX1" y="connsiteY1"/>
              </a:cxn>
              <a:cxn ang="0">
                <a:pos x="connsiteX2" y="connsiteY2"/>
              </a:cxn>
            </a:cxnLst>
            <a:rect l="l" t="t" r="r" b="b"/>
            <a:pathLst>
              <a:path w="2589721" h="3227266">
                <a:moveTo>
                  <a:pt x="0" y="3227266"/>
                </a:moveTo>
                <a:lnTo>
                  <a:pt x="0" y="0"/>
                </a:lnTo>
                <a:lnTo>
                  <a:pt x="2589721" y="0"/>
                </a:lnTo>
              </a:path>
            </a:pathLst>
          </a:custGeom>
          <a:noFill/>
          <a:ln w="6350">
            <a:solidFill>
              <a:schemeClr val="bg1">
                <a:lumMod val="75000"/>
              </a:schemeClr>
            </a:solidFill>
            <a:headEnd type="oval" w="med" len="med"/>
            <a:tailEnd type="oval"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Securely integrate automation at</a:t>
            </a:r>
            <a:br>
              <a:rPr kumimoji="0" lang="en-US" sz="1600" b="0" i="0" u="none" strike="noStrike" kern="1200" cap="none" spc="0" normalizeH="0" baseline="0" noProof="0" dirty="0">
                <a:ln>
                  <a:noFill/>
                </a:ln>
                <a:solidFill>
                  <a:srgbClr val="000000"/>
                </a:solidFill>
                <a:effectLst/>
                <a:uLnTx/>
                <a:uFillTx/>
                <a:latin typeface="Segoe UI Semibold"/>
                <a:ea typeface="+mn-ea"/>
                <a:cs typeface="+mn-cs"/>
              </a:rPr>
            </a:b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every level</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Confidently enable end users to build automated workflows in a secure, compliant manner, and focus your skilled IT resources on more complex, strategic work.</a:t>
            </a:r>
          </a:p>
        </p:txBody>
      </p:sp>
      <p:sp>
        <p:nvSpPr>
          <p:cNvPr id="20" name="Rectangle 3">
            <a:extLst>
              <a:ext uri="{FF2B5EF4-FFF2-40B4-BE49-F238E27FC236}">
                <a16:creationId xmlns:a16="http://schemas.microsoft.com/office/drawing/2014/main" id="{5820116C-E9FD-4AEB-B75C-A1FD7B2F16B8}"/>
              </a:ext>
            </a:extLst>
          </p:cNvPr>
          <p:cNvSpPr/>
          <p:nvPr/>
        </p:nvSpPr>
        <p:spPr bwMode="auto">
          <a:xfrm>
            <a:off x="6207936" y="3429000"/>
            <a:ext cx="2589721" cy="2128520"/>
          </a:xfrm>
          <a:custGeom>
            <a:avLst/>
            <a:gdLst>
              <a:gd name="connsiteX0" fmla="*/ 0 w 2589721"/>
              <a:gd name="connsiteY0" fmla="*/ 0 h 3227266"/>
              <a:gd name="connsiteX1" fmla="*/ 2589721 w 2589721"/>
              <a:gd name="connsiteY1" fmla="*/ 0 h 3227266"/>
              <a:gd name="connsiteX2" fmla="*/ 2589721 w 2589721"/>
              <a:gd name="connsiteY2" fmla="*/ 3227266 h 3227266"/>
              <a:gd name="connsiteX3" fmla="*/ 0 w 2589721"/>
              <a:gd name="connsiteY3" fmla="*/ 3227266 h 3227266"/>
              <a:gd name="connsiteX4" fmla="*/ 0 w 2589721"/>
              <a:gd name="connsiteY4" fmla="*/ 0 h 3227266"/>
              <a:gd name="connsiteX0" fmla="*/ 2589721 w 2681161"/>
              <a:gd name="connsiteY0" fmla="*/ 3227266 h 3318706"/>
              <a:gd name="connsiteX1" fmla="*/ 0 w 2681161"/>
              <a:gd name="connsiteY1" fmla="*/ 3227266 h 3318706"/>
              <a:gd name="connsiteX2" fmla="*/ 0 w 2681161"/>
              <a:gd name="connsiteY2" fmla="*/ 0 h 3318706"/>
              <a:gd name="connsiteX3" fmla="*/ 2589721 w 2681161"/>
              <a:gd name="connsiteY3" fmla="*/ 0 h 3318706"/>
              <a:gd name="connsiteX4" fmla="*/ 2681161 w 2681161"/>
              <a:gd name="connsiteY4" fmla="*/ 3318706 h 3318706"/>
              <a:gd name="connsiteX0" fmla="*/ 2589721 w 2589721"/>
              <a:gd name="connsiteY0" fmla="*/ 3227266 h 3227266"/>
              <a:gd name="connsiteX1" fmla="*/ 0 w 2589721"/>
              <a:gd name="connsiteY1" fmla="*/ 3227266 h 3227266"/>
              <a:gd name="connsiteX2" fmla="*/ 0 w 2589721"/>
              <a:gd name="connsiteY2" fmla="*/ 0 h 3227266"/>
              <a:gd name="connsiteX3" fmla="*/ 2589721 w 2589721"/>
              <a:gd name="connsiteY3" fmla="*/ 0 h 3227266"/>
              <a:gd name="connsiteX0" fmla="*/ 0 w 2589721"/>
              <a:gd name="connsiteY0" fmla="*/ 3227266 h 3227266"/>
              <a:gd name="connsiteX1" fmla="*/ 0 w 2589721"/>
              <a:gd name="connsiteY1" fmla="*/ 0 h 3227266"/>
              <a:gd name="connsiteX2" fmla="*/ 2589721 w 2589721"/>
              <a:gd name="connsiteY2" fmla="*/ 0 h 3227266"/>
            </a:gdLst>
            <a:ahLst/>
            <a:cxnLst>
              <a:cxn ang="0">
                <a:pos x="connsiteX0" y="connsiteY0"/>
              </a:cxn>
              <a:cxn ang="0">
                <a:pos x="connsiteX1" y="connsiteY1"/>
              </a:cxn>
              <a:cxn ang="0">
                <a:pos x="connsiteX2" y="connsiteY2"/>
              </a:cxn>
            </a:cxnLst>
            <a:rect l="l" t="t" r="r" b="b"/>
            <a:pathLst>
              <a:path w="2589721" h="3227266">
                <a:moveTo>
                  <a:pt x="0" y="3227266"/>
                </a:moveTo>
                <a:lnTo>
                  <a:pt x="0" y="0"/>
                </a:lnTo>
                <a:lnTo>
                  <a:pt x="2589721" y="0"/>
                </a:lnTo>
              </a:path>
            </a:pathLst>
          </a:custGeom>
          <a:noFill/>
          <a:ln w="6350">
            <a:solidFill>
              <a:schemeClr val="bg1">
                <a:lumMod val="75000"/>
              </a:schemeClr>
            </a:solidFill>
            <a:headEnd type="oval" w="med" len="med"/>
            <a:tailEnd type="oval"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Accelerate productivity and focus on more strategic work</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Minimize repetitive, manual, time-consuming tasks and create more time for your teams to focus on strategic work with easy to use low/no-code tools, templates,</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and connectors.</a:t>
            </a:r>
          </a:p>
        </p:txBody>
      </p:sp>
      <p:sp>
        <p:nvSpPr>
          <p:cNvPr id="21" name="Rectangle 3">
            <a:extLst>
              <a:ext uri="{FF2B5EF4-FFF2-40B4-BE49-F238E27FC236}">
                <a16:creationId xmlns:a16="http://schemas.microsoft.com/office/drawing/2014/main" id="{22143688-FDA7-44A9-BE2E-C9B86D969476}"/>
              </a:ext>
            </a:extLst>
          </p:cNvPr>
          <p:cNvSpPr/>
          <p:nvPr/>
        </p:nvSpPr>
        <p:spPr bwMode="auto">
          <a:xfrm>
            <a:off x="9019666" y="3429000"/>
            <a:ext cx="2732067" cy="2128520"/>
          </a:xfrm>
          <a:custGeom>
            <a:avLst/>
            <a:gdLst>
              <a:gd name="connsiteX0" fmla="*/ 0 w 2589721"/>
              <a:gd name="connsiteY0" fmla="*/ 0 h 3227266"/>
              <a:gd name="connsiteX1" fmla="*/ 2589721 w 2589721"/>
              <a:gd name="connsiteY1" fmla="*/ 0 h 3227266"/>
              <a:gd name="connsiteX2" fmla="*/ 2589721 w 2589721"/>
              <a:gd name="connsiteY2" fmla="*/ 3227266 h 3227266"/>
              <a:gd name="connsiteX3" fmla="*/ 0 w 2589721"/>
              <a:gd name="connsiteY3" fmla="*/ 3227266 h 3227266"/>
              <a:gd name="connsiteX4" fmla="*/ 0 w 2589721"/>
              <a:gd name="connsiteY4" fmla="*/ 0 h 3227266"/>
              <a:gd name="connsiteX0" fmla="*/ 2589721 w 2681161"/>
              <a:gd name="connsiteY0" fmla="*/ 3227266 h 3318706"/>
              <a:gd name="connsiteX1" fmla="*/ 0 w 2681161"/>
              <a:gd name="connsiteY1" fmla="*/ 3227266 h 3318706"/>
              <a:gd name="connsiteX2" fmla="*/ 0 w 2681161"/>
              <a:gd name="connsiteY2" fmla="*/ 0 h 3318706"/>
              <a:gd name="connsiteX3" fmla="*/ 2589721 w 2681161"/>
              <a:gd name="connsiteY3" fmla="*/ 0 h 3318706"/>
              <a:gd name="connsiteX4" fmla="*/ 2681161 w 2681161"/>
              <a:gd name="connsiteY4" fmla="*/ 3318706 h 3318706"/>
              <a:gd name="connsiteX0" fmla="*/ 2589721 w 2589721"/>
              <a:gd name="connsiteY0" fmla="*/ 3227266 h 3227266"/>
              <a:gd name="connsiteX1" fmla="*/ 0 w 2589721"/>
              <a:gd name="connsiteY1" fmla="*/ 3227266 h 3227266"/>
              <a:gd name="connsiteX2" fmla="*/ 0 w 2589721"/>
              <a:gd name="connsiteY2" fmla="*/ 0 h 3227266"/>
              <a:gd name="connsiteX3" fmla="*/ 2589721 w 2589721"/>
              <a:gd name="connsiteY3" fmla="*/ 0 h 3227266"/>
              <a:gd name="connsiteX0" fmla="*/ 0 w 2589721"/>
              <a:gd name="connsiteY0" fmla="*/ 3227266 h 3227266"/>
              <a:gd name="connsiteX1" fmla="*/ 0 w 2589721"/>
              <a:gd name="connsiteY1" fmla="*/ 0 h 3227266"/>
              <a:gd name="connsiteX2" fmla="*/ 2589721 w 2589721"/>
              <a:gd name="connsiteY2" fmla="*/ 0 h 3227266"/>
            </a:gdLst>
            <a:ahLst/>
            <a:cxnLst>
              <a:cxn ang="0">
                <a:pos x="connsiteX0" y="connsiteY0"/>
              </a:cxn>
              <a:cxn ang="0">
                <a:pos x="connsiteX1" y="connsiteY1"/>
              </a:cxn>
              <a:cxn ang="0">
                <a:pos x="connsiteX2" y="connsiteY2"/>
              </a:cxn>
            </a:cxnLst>
            <a:rect l="l" t="t" r="r" b="b"/>
            <a:pathLst>
              <a:path w="2589721" h="3227266">
                <a:moveTo>
                  <a:pt x="0" y="3227266"/>
                </a:moveTo>
                <a:lnTo>
                  <a:pt x="0" y="0"/>
                </a:lnTo>
                <a:lnTo>
                  <a:pt x="2589721" y="0"/>
                </a:lnTo>
              </a:path>
            </a:pathLst>
          </a:custGeom>
          <a:noFill/>
          <a:ln w="6350">
            <a:solidFill>
              <a:schemeClr val="bg1">
                <a:lumMod val="75000"/>
              </a:schemeClr>
            </a:solidFill>
            <a:headEnd type="oval" w="med" len="med"/>
            <a:tailEnd type="oval"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600" dirty="0">
                <a:solidFill>
                  <a:srgbClr val="000000"/>
                </a:solidFill>
                <a:latin typeface="Segoe UI Semibold"/>
              </a:rPr>
              <a:t>Increase efficiency through automated workflows with the power of AI.</a:t>
            </a:r>
          </a:p>
          <a:p>
            <a:pPr marL="0" marR="0" lvl="0" indent="0" algn="l" defTabSz="91410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a:endParaRPr>
          </a:p>
          <a:p>
            <a:r>
              <a:rPr lang="en-US" sz="1200" dirty="0">
                <a:solidFill>
                  <a:srgbClr val="000000"/>
                </a:solidFill>
                <a:latin typeface="Segoe UI"/>
              </a:rPr>
              <a:t>Streamline how you work by combining the power of AI with automated workflows and business process.</a:t>
            </a:r>
          </a:p>
          <a:p>
            <a:r>
              <a:rPr lang="en-US" dirty="0"/>
              <a:t> </a:t>
            </a:r>
          </a:p>
        </p:txBody>
      </p:sp>
      <p:sp>
        <p:nvSpPr>
          <p:cNvPr id="22" name="TextBox 10">
            <a:extLst>
              <a:ext uri="{FF2B5EF4-FFF2-40B4-BE49-F238E27FC236}">
                <a16:creationId xmlns:a16="http://schemas.microsoft.com/office/drawing/2014/main" id="{2D603A97-D189-403E-94F8-D5420AAEBA66}"/>
              </a:ext>
            </a:extLst>
          </p:cNvPr>
          <p:cNvSpPr txBox="1"/>
          <p:nvPr/>
        </p:nvSpPr>
        <p:spPr>
          <a:xfrm>
            <a:off x="584476" y="2722632"/>
            <a:ext cx="2589721" cy="56517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6FF"/>
                </a:solidFill>
                <a:effectLst/>
                <a:uLnTx/>
                <a:uFillTx/>
                <a:latin typeface="Segoe UI Semibold"/>
                <a:ea typeface="+mn-ea"/>
                <a:cs typeface="+mn-cs"/>
              </a:rPr>
              <a:t>Automation</a:t>
            </a:r>
            <a:br>
              <a:rPr kumimoji="0" lang="en-US" sz="1800" b="0" i="0" u="none" strike="noStrike" kern="1200" cap="none" spc="0" normalizeH="0" baseline="0" noProof="0" dirty="0">
                <a:ln>
                  <a:noFill/>
                </a:ln>
                <a:solidFill>
                  <a:srgbClr val="0066FF"/>
                </a:solidFill>
                <a:effectLst/>
                <a:uLnTx/>
                <a:uFillTx/>
                <a:latin typeface="Segoe UI Semibold"/>
                <a:ea typeface="+mn-ea"/>
                <a:cs typeface="+mn-cs"/>
              </a:rPr>
            </a:br>
            <a:r>
              <a:rPr kumimoji="0" lang="en-US" sz="1800" b="0" i="0" u="none" strike="noStrike" kern="1200" cap="none" spc="0" normalizeH="0" baseline="0" noProof="0" dirty="0">
                <a:ln>
                  <a:noFill/>
                </a:ln>
                <a:solidFill>
                  <a:srgbClr val="0066FF"/>
                </a:solidFill>
                <a:effectLst/>
                <a:uLnTx/>
                <a:uFillTx/>
                <a:latin typeface="Segoe UI Semibold"/>
                <a:ea typeface="+mn-ea"/>
                <a:cs typeface="+mn-cs"/>
              </a:rPr>
              <a:t>at scale</a:t>
            </a:r>
          </a:p>
        </p:txBody>
      </p:sp>
      <p:sp>
        <p:nvSpPr>
          <p:cNvPr id="23" name="TextBox 10">
            <a:extLst>
              <a:ext uri="{FF2B5EF4-FFF2-40B4-BE49-F238E27FC236}">
                <a16:creationId xmlns:a16="http://schemas.microsoft.com/office/drawing/2014/main" id="{322D3B2B-FE32-4435-96EB-6B62F8762C91}"/>
              </a:ext>
            </a:extLst>
          </p:cNvPr>
          <p:cNvSpPr txBox="1"/>
          <p:nvPr/>
        </p:nvSpPr>
        <p:spPr>
          <a:xfrm>
            <a:off x="3429000" y="2722632"/>
            <a:ext cx="2589721" cy="56517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6FF"/>
                </a:solidFill>
                <a:effectLst/>
                <a:uLnTx/>
                <a:uFillTx/>
                <a:latin typeface="Segoe UI Semibold"/>
                <a:ea typeface="+mn-ea"/>
                <a:cs typeface="+mn-cs"/>
              </a:rPr>
              <a:t>Seamless,</a:t>
            </a:r>
            <a:br>
              <a:rPr kumimoji="0" lang="en-US" sz="1800" b="0" i="0" u="none" strike="noStrike" kern="1200" cap="none" spc="0" normalizeH="0" baseline="0" noProof="0" dirty="0">
                <a:ln>
                  <a:noFill/>
                </a:ln>
                <a:solidFill>
                  <a:srgbClr val="0066FF"/>
                </a:solidFill>
                <a:effectLst/>
                <a:uLnTx/>
                <a:uFillTx/>
                <a:latin typeface="Segoe UI Semibold"/>
                <a:ea typeface="+mn-ea"/>
                <a:cs typeface="+mn-cs"/>
              </a:rPr>
            </a:br>
            <a:r>
              <a:rPr kumimoji="0" lang="en-US" sz="1800" b="0" i="0" u="none" strike="noStrike" kern="1200" cap="none" spc="0" normalizeH="0" baseline="0" noProof="0" dirty="0">
                <a:ln>
                  <a:noFill/>
                </a:ln>
                <a:solidFill>
                  <a:srgbClr val="0066FF"/>
                </a:solidFill>
                <a:effectLst/>
                <a:uLnTx/>
                <a:uFillTx/>
                <a:latin typeface="Segoe UI Semibold"/>
                <a:ea typeface="+mn-ea"/>
                <a:cs typeface="+mn-cs"/>
              </a:rPr>
              <a:t>secure integration</a:t>
            </a:r>
          </a:p>
        </p:txBody>
      </p:sp>
      <p:sp>
        <p:nvSpPr>
          <p:cNvPr id="24" name="TextBox 10">
            <a:extLst>
              <a:ext uri="{FF2B5EF4-FFF2-40B4-BE49-F238E27FC236}">
                <a16:creationId xmlns:a16="http://schemas.microsoft.com/office/drawing/2014/main" id="{C36399F6-8E4A-4E1A-A674-3E9339CB22CF}"/>
              </a:ext>
            </a:extLst>
          </p:cNvPr>
          <p:cNvSpPr txBox="1"/>
          <p:nvPr/>
        </p:nvSpPr>
        <p:spPr>
          <a:xfrm>
            <a:off x="6248400" y="2722632"/>
            <a:ext cx="2589721" cy="56517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6FF"/>
                </a:solidFill>
                <a:effectLst/>
                <a:uLnTx/>
                <a:uFillTx/>
                <a:latin typeface="Segoe UI Semibold"/>
                <a:ea typeface="+mn-ea"/>
                <a:cs typeface="+mn-cs"/>
              </a:rPr>
              <a:t>Accelerated</a:t>
            </a:r>
            <a:br>
              <a:rPr kumimoji="0" lang="en-US" sz="1800" b="0" i="0" u="none" strike="noStrike" kern="1200" cap="none" spc="0" normalizeH="0" baseline="0" noProof="0" dirty="0">
                <a:ln>
                  <a:noFill/>
                </a:ln>
                <a:solidFill>
                  <a:srgbClr val="0066FF"/>
                </a:solidFill>
                <a:effectLst/>
                <a:uLnTx/>
                <a:uFillTx/>
                <a:latin typeface="Segoe UI Semibold"/>
                <a:ea typeface="+mn-ea"/>
                <a:cs typeface="+mn-cs"/>
              </a:rPr>
            </a:br>
            <a:r>
              <a:rPr kumimoji="0" lang="en-US" sz="1800" b="0" i="0" u="none" strike="noStrike" kern="1200" cap="none" spc="0" normalizeH="0" baseline="0" noProof="0" dirty="0">
                <a:ln>
                  <a:noFill/>
                </a:ln>
                <a:solidFill>
                  <a:srgbClr val="0066FF"/>
                </a:solidFill>
                <a:effectLst/>
                <a:uLnTx/>
                <a:uFillTx/>
                <a:latin typeface="Segoe UI Semibold"/>
                <a:ea typeface="+mn-ea"/>
                <a:cs typeface="+mn-cs"/>
              </a:rPr>
              <a:t>productivity</a:t>
            </a:r>
          </a:p>
        </p:txBody>
      </p:sp>
      <p:sp>
        <p:nvSpPr>
          <p:cNvPr id="25" name="TextBox 10">
            <a:extLst>
              <a:ext uri="{FF2B5EF4-FFF2-40B4-BE49-F238E27FC236}">
                <a16:creationId xmlns:a16="http://schemas.microsoft.com/office/drawing/2014/main" id="{9FBBCEC8-408D-46E8-88F1-4D5936ED8BF3}"/>
              </a:ext>
            </a:extLst>
          </p:cNvPr>
          <p:cNvSpPr txBox="1"/>
          <p:nvPr/>
        </p:nvSpPr>
        <p:spPr>
          <a:xfrm>
            <a:off x="9067800" y="2722632"/>
            <a:ext cx="2589721" cy="56517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6FF"/>
                </a:solidFill>
                <a:effectLst/>
                <a:uLnTx/>
                <a:uFillTx/>
                <a:latin typeface="Segoe UI Semibold"/>
                <a:ea typeface="+mn-ea"/>
                <a:cs typeface="+mn-cs"/>
              </a:rPr>
              <a:t>Intelligent</a:t>
            </a:r>
            <a:br>
              <a:rPr kumimoji="0" lang="en-US" sz="1800" b="0" i="0" u="none" strike="noStrike" kern="1200" cap="none" spc="0" normalizeH="0" baseline="0" noProof="0" dirty="0">
                <a:ln>
                  <a:noFill/>
                </a:ln>
                <a:solidFill>
                  <a:srgbClr val="0066FF"/>
                </a:solidFill>
                <a:effectLst/>
                <a:uLnTx/>
                <a:uFillTx/>
                <a:latin typeface="Segoe UI Semibold"/>
                <a:ea typeface="+mn-ea"/>
                <a:cs typeface="+mn-cs"/>
              </a:rPr>
            </a:br>
            <a:r>
              <a:rPr kumimoji="0" lang="en-US" sz="1800" b="0" i="0" u="none" strike="noStrike" kern="1200" cap="none" spc="0" normalizeH="0" baseline="0" noProof="0" dirty="0">
                <a:ln>
                  <a:noFill/>
                </a:ln>
                <a:solidFill>
                  <a:srgbClr val="0066FF"/>
                </a:solidFill>
                <a:effectLst/>
                <a:uLnTx/>
                <a:uFillTx/>
                <a:latin typeface="Segoe UI Semibold"/>
                <a:ea typeface="+mn-ea"/>
                <a:cs typeface="+mn-cs"/>
              </a:rPr>
              <a:t>automation</a:t>
            </a:r>
          </a:p>
        </p:txBody>
      </p:sp>
      <p:sp>
        <p:nvSpPr>
          <p:cNvPr id="26" name="Financial_E7BB" title="Icon of a chart made of vertical lines with a line tracing the top of each, turning into an arrow pointing up">
            <a:extLst>
              <a:ext uri="{FF2B5EF4-FFF2-40B4-BE49-F238E27FC236}">
                <a16:creationId xmlns:a16="http://schemas.microsoft.com/office/drawing/2014/main" id="{11BAF204-DD8E-4F17-80FA-C38D21CB7A6C}"/>
              </a:ext>
            </a:extLst>
          </p:cNvPr>
          <p:cNvSpPr>
            <a:spLocks noChangeAspect="1" noEditPoints="1"/>
          </p:cNvSpPr>
          <p:nvPr/>
        </p:nvSpPr>
        <p:spPr bwMode="auto">
          <a:xfrm>
            <a:off x="837278" y="1926611"/>
            <a:ext cx="485980" cy="43351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nvGrpSpPr>
          <p:cNvPr id="27" name="Graphic 454">
            <a:extLst>
              <a:ext uri="{FF2B5EF4-FFF2-40B4-BE49-F238E27FC236}">
                <a16:creationId xmlns:a16="http://schemas.microsoft.com/office/drawing/2014/main" id="{92F85EFD-D258-4574-8C15-823784D99D9B}"/>
              </a:ext>
              <a:ext uri="{C183D7F6-B498-43B3-948B-1728B52AA6E4}">
                <adec:decorative xmlns:adec="http://schemas.microsoft.com/office/drawing/2017/decorative" val="1"/>
              </a:ext>
            </a:extLst>
          </p:cNvPr>
          <p:cNvGrpSpPr/>
          <p:nvPr/>
        </p:nvGrpSpPr>
        <p:grpSpPr>
          <a:xfrm>
            <a:off x="3701025" y="1837633"/>
            <a:ext cx="374368" cy="611466"/>
            <a:chOff x="6075362" y="3263899"/>
            <a:chExt cx="285750" cy="466725"/>
          </a:xfrm>
        </p:grpSpPr>
        <p:sp>
          <p:nvSpPr>
            <p:cNvPr id="28" name="Freeform: Shape 27">
              <a:extLst>
                <a:ext uri="{FF2B5EF4-FFF2-40B4-BE49-F238E27FC236}">
                  <a16:creationId xmlns:a16="http://schemas.microsoft.com/office/drawing/2014/main" id="{E0B206DD-9DB7-418C-8DF6-91B065896FF4}"/>
                </a:ext>
              </a:extLst>
            </p:cNvPr>
            <p:cNvSpPr/>
            <p:nvPr/>
          </p:nvSpPr>
          <p:spPr>
            <a:xfrm>
              <a:off x="6083934" y="3484783"/>
              <a:ext cx="270319" cy="239744"/>
            </a:xfrm>
            <a:custGeom>
              <a:avLst/>
              <a:gdLst>
                <a:gd name="connsiteX0" fmla="*/ 0 w 270319"/>
                <a:gd name="connsiteY0" fmla="*/ 0 h 239744"/>
                <a:gd name="connsiteX1" fmla="*/ 270320 w 270319"/>
                <a:gd name="connsiteY1" fmla="*/ 0 h 239744"/>
                <a:gd name="connsiteX2" fmla="*/ 270320 w 270319"/>
                <a:gd name="connsiteY2" fmla="*/ 239744 h 239744"/>
                <a:gd name="connsiteX3" fmla="*/ 0 w 270319"/>
                <a:gd name="connsiteY3" fmla="*/ 239744 h 239744"/>
              </a:gdLst>
              <a:ahLst/>
              <a:cxnLst>
                <a:cxn ang="0">
                  <a:pos x="connsiteX0" y="connsiteY0"/>
                </a:cxn>
                <a:cxn ang="0">
                  <a:pos x="connsiteX1" y="connsiteY1"/>
                </a:cxn>
                <a:cxn ang="0">
                  <a:pos x="connsiteX2" y="connsiteY2"/>
                </a:cxn>
                <a:cxn ang="0">
                  <a:pos x="connsiteX3" y="connsiteY3"/>
                </a:cxn>
              </a:cxnLst>
              <a:rect l="l" t="t" r="r" b="b"/>
              <a:pathLst>
                <a:path w="270319" h="239744">
                  <a:moveTo>
                    <a:pt x="0" y="0"/>
                  </a:moveTo>
                  <a:lnTo>
                    <a:pt x="270320" y="0"/>
                  </a:lnTo>
                  <a:lnTo>
                    <a:pt x="270320" y="239744"/>
                  </a:lnTo>
                  <a:lnTo>
                    <a:pt x="0" y="239744"/>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 name="Freeform: Shape 28">
              <a:extLst>
                <a:ext uri="{FF2B5EF4-FFF2-40B4-BE49-F238E27FC236}">
                  <a16:creationId xmlns:a16="http://schemas.microsoft.com/office/drawing/2014/main" id="{44E8A638-95DC-40B1-8FF7-BDA8B5F31E7B}"/>
                </a:ext>
              </a:extLst>
            </p:cNvPr>
            <p:cNvSpPr/>
            <p:nvPr/>
          </p:nvSpPr>
          <p:spPr>
            <a:xfrm>
              <a:off x="6103651" y="3272471"/>
              <a:ext cx="230885" cy="212312"/>
            </a:xfrm>
            <a:custGeom>
              <a:avLst/>
              <a:gdLst>
                <a:gd name="connsiteX0" fmla="*/ 0 w 230885"/>
                <a:gd name="connsiteY0" fmla="*/ 212312 h 212312"/>
                <a:gd name="connsiteX1" fmla="*/ 0 w 230885"/>
                <a:gd name="connsiteY1" fmla="*/ 115443 h 212312"/>
                <a:gd name="connsiteX2" fmla="*/ 115443 w 230885"/>
                <a:gd name="connsiteY2" fmla="*/ 0 h 212312"/>
                <a:gd name="connsiteX3" fmla="*/ 115443 w 230885"/>
                <a:gd name="connsiteY3" fmla="*/ 0 h 212312"/>
                <a:gd name="connsiteX4" fmla="*/ 230886 w 230885"/>
                <a:gd name="connsiteY4" fmla="*/ 115443 h 212312"/>
                <a:gd name="connsiteX5" fmla="*/ 230886 w 230885"/>
                <a:gd name="connsiteY5" fmla="*/ 204788 h 21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85" h="212312">
                  <a:moveTo>
                    <a:pt x="0" y="212312"/>
                  </a:moveTo>
                  <a:lnTo>
                    <a:pt x="0" y="115443"/>
                  </a:lnTo>
                  <a:cubicBezTo>
                    <a:pt x="0" y="51721"/>
                    <a:pt x="51721" y="0"/>
                    <a:pt x="115443" y="0"/>
                  </a:cubicBezTo>
                  <a:lnTo>
                    <a:pt x="115443" y="0"/>
                  </a:lnTo>
                  <a:cubicBezTo>
                    <a:pt x="179165" y="0"/>
                    <a:pt x="230886" y="51721"/>
                    <a:pt x="230886" y="115443"/>
                  </a:cubicBezTo>
                  <a:lnTo>
                    <a:pt x="230886" y="204788"/>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166294DD-58E7-4F9A-B461-AA961CA26729}"/>
                </a:ext>
              </a:extLst>
            </p:cNvPr>
            <p:cNvSpPr/>
            <p:nvPr/>
          </p:nvSpPr>
          <p:spPr>
            <a:xfrm>
              <a:off x="6188233" y="3540028"/>
              <a:ext cx="61721" cy="61722"/>
            </a:xfrm>
            <a:custGeom>
              <a:avLst/>
              <a:gdLst>
                <a:gd name="connsiteX0" fmla="*/ 61722 w 61721"/>
                <a:gd name="connsiteY0" fmla="*/ 30861 h 61722"/>
                <a:gd name="connsiteX1" fmla="*/ 30861 w 61721"/>
                <a:gd name="connsiteY1" fmla="*/ 61722 h 61722"/>
                <a:gd name="connsiteX2" fmla="*/ 0 w 61721"/>
                <a:gd name="connsiteY2" fmla="*/ 30861 h 61722"/>
                <a:gd name="connsiteX3" fmla="*/ 30861 w 61721"/>
                <a:gd name="connsiteY3" fmla="*/ 0 h 61722"/>
                <a:gd name="connsiteX4" fmla="*/ 61722 w 61721"/>
                <a:gd name="connsiteY4" fmla="*/ 30861 h 61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 h="61722">
                  <a:moveTo>
                    <a:pt x="61722" y="30861"/>
                  </a:moveTo>
                  <a:cubicBezTo>
                    <a:pt x="61722" y="47905"/>
                    <a:pt x="47905" y="61722"/>
                    <a:pt x="30861" y="61722"/>
                  </a:cubicBezTo>
                  <a:cubicBezTo>
                    <a:pt x="13817" y="61722"/>
                    <a:pt x="0" y="47905"/>
                    <a:pt x="0" y="30861"/>
                  </a:cubicBezTo>
                  <a:cubicBezTo>
                    <a:pt x="0" y="13817"/>
                    <a:pt x="13817" y="0"/>
                    <a:pt x="30861" y="0"/>
                  </a:cubicBezTo>
                  <a:cubicBezTo>
                    <a:pt x="47905" y="0"/>
                    <a:pt x="61722" y="13817"/>
                    <a:pt x="61722" y="30861"/>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 name="Freeform: Shape 30">
              <a:extLst>
                <a:ext uri="{FF2B5EF4-FFF2-40B4-BE49-F238E27FC236}">
                  <a16:creationId xmlns:a16="http://schemas.microsoft.com/office/drawing/2014/main" id="{9584C2F2-AA30-4033-B438-755F7F5FCF67}"/>
                </a:ext>
              </a:extLst>
            </p:cNvPr>
            <p:cNvSpPr/>
            <p:nvPr/>
          </p:nvSpPr>
          <p:spPr>
            <a:xfrm>
              <a:off x="6219094" y="3582510"/>
              <a:ext cx="9525" cy="70389"/>
            </a:xfrm>
            <a:custGeom>
              <a:avLst/>
              <a:gdLst>
                <a:gd name="connsiteX0" fmla="*/ 0 w 9525"/>
                <a:gd name="connsiteY0" fmla="*/ 70390 h 70389"/>
                <a:gd name="connsiteX1" fmla="*/ 0 w 9525"/>
                <a:gd name="connsiteY1" fmla="*/ 0 h 70389"/>
              </a:gdLst>
              <a:ahLst/>
              <a:cxnLst>
                <a:cxn ang="0">
                  <a:pos x="connsiteX0" y="connsiteY0"/>
                </a:cxn>
                <a:cxn ang="0">
                  <a:pos x="connsiteX1" y="connsiteY1"/>
                </a:cxn>
              </a:cxnLst>
              <a:rect l="l" t="t" r="r" b="b"/>
              <a:pathLst>
                <a:path w="9525" h="70389">
                  <a:moveTo>
                    <a:pt x="0" y="70390"/>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32" name="Graphic 9">
            <a:extLst>
              <a:ext uri="{FF2B5EF4-FFF2-40B4-BE49-F238E27FC236}">
                <a16:creationId xmlns:a16="http://schemas.microsoft.com/office/drawing/2014/main" id="{5519834E-34AD-4366-8D13-0A11FCA0A74E}"/>
              </a:ext>
              <a:ext uri="{C183D7F6-B498-43B3-948B-1728B52AA6E4}">
                <adec:decorative xmlns:adec="http://schemas.microsoft.com/office/drawing/2017/decorative" val="1"/>
              </a:ext>
            </a:extLst>
          </p:cNvPr>
          <p:cNvGrpSpPr/>
          <p:nvPr/>
        </p:nvGrpSpPr>
        <p:grpSpPr>
          <a:xfrm>
            <a:off x="9275610" y="1876515"/>
            <a:ext cx="472122" cy="533702"/>
            <a:chOff x="6108699" y="3373436"/>
            <a:chExt cx="381431" cy="431183"/>
          </a:xfrm>
        </p:grpSpPr>
        <p:sp>
          <p:nvSpPr>
            <p:cNvPr id="33" name="Freeform: Shape 32">
              <a:extLst>
                <a:ext uri="{FF2B5EF4-FFF2-40B4-BE49-F238E27FC236}">
                  <a16:creationId xmlns:a16="http://schemas.microsoft.com/office/drawing/2014/main" id="{61AD2258-EE8A-4817-B587-D2A69465829F}"/>
                </a:ext>
              </a:extLst>
            </p:cNvPr>
            <p:cNvSpPr/>
            <p:nvPr/>
          </p:nvSpPr>
          <p:spPr>
            <a:xfrm>
              <a:off x="6116990" y="3381727"/>
              <a:ext cx="269157" cy="409623"/>
            </a:xfrm>
            <a:custGeom>
              <a:avLst/>
              <a:gdLst>
                <a:gd name="connsiteX0" fmla="*/ 187896 w 269157"/>
                <a:gd name="connsiteY0" fmla="*/ 382592 h 409623"/>
                <a:gd name="connsiteX1" fmla="*/ 161362 w 269157"/>
                <a:gd name="connsiteY1" fmla="*/ 409624 h 409623"/>
                <a:gd name="connsiteX2" fmla="*/ 107298 w 269157"/>
                <a:gd name="connsiteY2" fmla="*/ 409624 h 409623"/>
                <a:gd name="connsiteX3" fmla="*/ 80764 w 269157"/>
                <a:gd name="connsiteY3" fmla="*/ 382592 h 409623"/>
                <a:gd name="connsiteX4" fmla="*/ 80764 w 269157"/>
                <a:gd name="connsiteY4" fmla="*/ 320070 h 409623"/>
                <a:gd name="connsiteX5" fmla="*/ 44611 w 269157"/>
                <a:gd name="connsiteY5" fmla="*/ 239141 h 409623"/>
                <a:gd name="connsiteX6" fmla="*/ 32505 w 269157"/>
                <a:gd name="connsiteY6" fmla="*/ 226869 h 409623"/>
                <a:gd name="connsiteX7" fmla="*/ 0 w 269157"/>
                <a:gd name="connsiteY7" fmla="*/ 137315 h 409623"/>
                <a:gd name="connsiteX8" fmla="*/ 134828 w 269157"/>
                <a:gd name="connsiteY8" fmla="*/ 0 h 409623"/>
                <a:gd name="connsiteX9" fmla="*/ 259041 w 269157"/>
                <a:gd name="connsiteY9" fmla="*/ 83749 h 409623"/>
                <a:gd name="connsiteX10" fmla="*/ 269158 w 269157"/>
                <a:gd name="connsiteY10" fmla="*/ 150085 h 409623"/>
                <a:gd name="connsiteX11" fmla="*/ 261695 w 269157"/>
                <a:gd name="connsiteY11" fmla="*/ 178278 h 409623"/>
                <a:gd name="connsiteX12" fmla="*/ 222225 w 269157"/>
                <a:gd name="connsiteY12" fmla="*/ 241794 h 409623"/>
                <a:gd name="connsiteX13" fmla="*/ 187730 w 269157"/>
                <a:gd name="connsiteY13" fmla="*/ 325212 h 409623"/>
                <a:gd name="connsiteX14" fmla="*/ 187730 w 269157"/>
                <a:gd name="connsiteY14" fmla="*/ 382758 h 409623"/>
                <a:gd name="connsiteX15" fmla="*/ 187730 w 269157"/>
                <a:gd name="connsiteY15" fmla="*/ 382758 h 409623"/>
                <a:gd name="connsiteX16" fmla="*/ 80930 w 269157"/>
                <a:gd name="connsiteY16" fmla="*/ 330021 h 409623"/>
                <a:gd name="connsiteX17" fmla="*/ 188062 w 269157"/>
                <a:gd name="connsiteY17" fmla="*/ 330021 h 40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157" h="409623">
                  <a:moveTo>
                    <a:pt x="187896" y="382592"/>
                  </a:moveTo>
                  <a:cubicBezTo>
                    <a:pt x="187896" y="397352"/>
                    <a:pt x="175790" y="409624"/>
                    <a:pt x="161362" y="409624"/>
                  </a:cubicBezTo>
                  <a:cubicBezTo>
                    <a:pt x="107298" y="409624"/>
                    <a:pt x="107298" y="409624"/>
                    <a:pt x="107298" y="409624"/>
                  </a:cubicBezTo>
                  <a:cubicBezTo>
                    <a:pt x="91709" y="409624"/>
                    <a:pt x="80764" y="397352"/>
                    <a:pt x="80764" y="382592"/>
                  </a:cubicBezTo>
                  <a:cubicBezTo>
                    <a:pt x="80764" y="382592"/>
                    <a:pt x="80764" y="367832"/>
                    <a:pt x="80764" y="320070"/>
                  </a:cubicBezTo>
                  <a:cubicBezTo>
                    <a:pt x="80764" y="270982"/>
                    <a:pt x="44611" y="239141"/>
                    <a:pt x="44611" y="239141"/>
                  </a:cubicBezTo>
                  <a:cubicBezTo>
                    <a:pt x="32505" y="226869"/>
                    <a:pt x="32505" y="226869"/>
                    <a:pt x="32505" y="226869"/>
                  </a:cubicBezTo>
                  <a:cubicBezTo>
                    <a:pt x="12106" y="203651"/>
                    <a:pt x="0" y="171644"/>
                    <a:pt x="0" y="137315"/>
                  </a:cubicBezTo>
                  <a:cubicBezTo>
                    <a:pt x="0" y="61361"/>
                    <a:pt x="60200" y="0"/>
                    <a:pt x="134828" y="0"/>
                  </a:cubicBezTo>
                  <a:cubicBezTo>
                    <a:pt x="190716" y="0"/>
                    <a:pt x="238643" y="34495"/>
                    <a:pt x="259041" y="83749"/>
                  </a:cubicBezTo>
                  <a:moveTo>
                    <a:pt x="269158" y="150085"/>
                  </a:moveTo>
                  <a:cubicBezTo>
                    <a:pt x="268494" y="158543"/>
                    <a:pt x="265509" y="168327"/>
                    <a:pt x="261695" y="178278"/>
                  </a:cubicBezTo>
                  <a:cubicBezTo>
                    <a:pt x="252574" y="201661"/>
                    <a:pt x="238809" y="222888"/>
                    <a:pt x="222225" y="241794"/>
                  </a:cubicBezTo>
                  <a:cubicBezTo>
                    <a:pt x="207631" y="258378"/>
                    <a:pt x="187730" y="287732"/>
                    <a:pt x="187730" y="325212"/>
                  </a:cubicBezTo>
                  <a:cubicBezTo>
                    <a:pt x="187730" y="382758"/>
                    <a:pt x="187730" y="382758"/>
                    <a:pt x="187730" y="382758"/>
                  </a:cubicBezTo>
                  <a:lnTo>
                    <a:pt x="187730" y="382758"/>
                  </a:lnTo>
                  <a:moveTo>
                    <a:pt x="80930" y="330021"/>
                  </a:moveTo>
                  <a:cubicBezTo>
                    <a:pt x="188062" y="330021"/>
                    <a:pt x="188062" y="330021"/>
                    <a:pt x="188062" y="330021"/>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 name="Freeform: Shape 33">
              <a:extLst>
                <a:ext uri="{FF2B5EF4-FFF2-40B4-BE49-F238E27FC236}">
                  <a16:creationId xmlns:a16="http://schemas.microsoft.com/office/drawing/2014/main" id="{0BF75598-0B20-446A-A9C7-C3D7C5AB5ABD}"/>
                </a:ext>
              </a:extLst>
            </p:cNvPr>
            <p:cNvSpPr/>
            <p:nvPr/>
          </p:nvSpPr>
          <p:spPr>
            <a:xfrm>
              <a:off x="6282996" y="3448063"/>
              <a:ext cx="196188" cy="90382"/>
            </a:xfrm>
            <a:custGeom>
              <a:avLst/>
              <a:gdLst>
                <a:gd name="connsiteX0" fmla="*/ 0 w 196188"/>
                <a:gd name="connsiteY0" fmla="*/ 44777 h 90382"/>
                <a:gd name="connsiteX1" fmla="*/ 31841 w 196188"/>
                <a:gd name="connsiteY1" fmla="*/ 90383 h 90382"/>
                <a:gd name="connsiteX2" fmla="*/ 196188 w 196188"/>
                <a:gd name="connsiteY2" fmla="*/ 0 h 90382"/>
              </a:gdLst>
              <a:ahLst/>
              <a:cxnLst>
                <a:cxn ang="0">
                  <a:pos x="connsiteX0" y="connsiteY0"/>
                </a:cxn>
                <a:cxn ang="0">
                  <a:pos x="connsiteX1" y="connsiteY1"/>
                </a:cxn>
                <a:cxn ang="0">
                  <a:pos x="connsiteX2" y="connsiteY2"/>
                </a:cxn>
              </a:cxnLst>
              <a:rect l="l" t="t" r="r" b="b"/>
              <a:pathLst>
                <a:path w="196188" h="90382">
                  <a:moveTo>
                    <a:pt x="0" y="44777"/>
                  </a:moveTo>
                  <a:lnTo>
                    <a:pt x="31841" y="90383"/>
                  </a:lnTo>
                  <a:lnTo>
                    <a:pt x="196188"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5" name="speedometer_2" title="Icon of a spedometer showing fast speed">
            <a:extLst>
              <a:ext uri="{FF2B5EF4-FFF2-40B4-BE49-F238E27FC236}">
                <a16:creationId xmlns:a16="http://schemas.microsoft.com/office/drawing/2014/main" id="{8CF3E829-1626-4C2E-A4D3-FBC49E44BE12}"/>
              </a:ext>
            </a:extLst>
          </p:cNvPr>
          <p:cNvSpPr>
            <a:spLocks noChangeAspect="1" noEditPoints="1"/>
          </p:cNvSpPr>
          <p:nvPr/>
        </p:nvSpPr>
        <p:spPr bwMode="auto">
          <a:xfrm>
            <a:off x="6439748" y="1883173"/>
            <a:ext cx="520386" cy="52038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Picture 2" descr="Icon&#10;&#10;Description automatically generated">
            <a:extLst>
              <a:ext uri="{FF2B5EF4-FFF2-40B4-BE49-F238E27FC236}">
                <a16:creationId xmlns:a16="http://schemas.microsoft.com/office/drawing/2014/main" id="{86DAB2D7-2552-44CA-8A8C-3DADF3019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3436" y="0"/>
            <a:ext cx="1219200" cy="1219200"/>
          </a:xfrm>
          <a:prstGeom prst="rect">
            <a:avLst/>
          </a:prstGeom>
          <a:noFill/>
        </p:spPr>
      </p:pic>
    </p:spTree>
    <p:extLst>
      <p:ext uri="{BB962C8B-B14F-4D97-AF65-F5344CB8AC3E}">
        <p14:creationId xmlns:p14="http://schemas.microsoft.com/office/powerpoint/2010/main" val="35800886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4490-C118-4BF5-83F4-A3CAEE6BBA21}"/>
              </a:ext>
            </a:extLst>
          </p:cNvPr>
          <p:cNvSpPr>
            <a:spLocks noGrp="1"/>
          </p:cNvSpPr>
          <p:nvPr>
            <p:ph type="title"/>
          </p:nvPr>
        </p:nvSpPr>
        <p:spPr/>
        <p:txBody>
          <a:bodyPr/>
          <a:lstStyle/>
          <a:p>
            <a:r>
              <a:rPr lang="en-US" dirty="0"/>
              <a:t>Example: A purchase order approval</a:t>
            </a:r>
          </a:p>
        </p:txBody>
      </p:sp>
      <p:sp>
        <p:nvSpPr>
          <p:cNvPr id="14" name="Rectangle 13">
            <a:extLst>
              <a:ext uri="{FF2B5EF4-FFF2-40B4-BE49-F238E27FC236}">
                <a16:creationId xmlns:a16="http://schemas.microsoft.com/office/drawing/2014/main" id="{13943219-0E68-42D8-8DDE-B1669653927F}"/>
              </a:ext>
            </a:extLst>
          </p:cNvPr>
          <p:cNvSpPr/>
          <p:nvPr/>
        </p:nvSpPr>
        <p:spPr>
          <a:xfrm>
            <a:off x="588263" y="1436688"/>
            <a:ext cx="6015737" cy="4832436"/>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0" lvl="1">
              <a:spcBef>
                <a:spcPct val="0"/>
              </a:spcBef>
            </a:pPr>
            <a:r>
              <a:rPr lang="en-US" sz="2000" dirty="0">
                <a:solidFill>
                  <a:srgbClr val="0066FF"/>
                </a:solidFill>
                <a:latin typeface="+mj-lt"/>
                <a:cs typeface="Segoe UI Semilight"/>
              </a:rPr>
              <a:t>Approvals are a great process to build in Power Automate. They are often – defined yet manual. Check out the following scenario for an example:</a:t>
            </a:r>
          </a:p>
          <a:p>
            <a:pPr marL="0" lvl="1">
              <a:spcBef>
                <a:spcPts val="600"/>
              </a:spcBef>
              <a:spcAft>
                <a:spcPts val="1200"/>
              </a:spcAft>
            </a:pPr>
            <a:r>
              <a:rPr lang="en-US" sz="1800" dirty="0">
                <a:solidFill>
                  <a:schemeClr val="tx1"/>
                </a:solidFill>
                <a:cs typeface="Segoe UI Semilight"/>
              </a:rPr>
              <a:t>A user starts the process by going into a Power Apps app and creating a purchase order request. Once they submit the request the information is sent to a Power Automate flow</a:t>
            </a:r>
          </a:p>
          <a:p>
            <a:pPr marL="0" lvl="1">
              <a:spcBef>
                <a:spcPts val="600"/>
              </a:spcBef>
              <a:spcAft>
                <a:spcPts val="1200"/>
              </a:spcAft>
            </a:pPr>
            <a:r>
              <a:rPr lang="en-US" sz="1800" dirty="0">
                <a:solidFill>
                  <a:schemeClr val="tx1"/>
                </a:solidFill>
                <a:cs typeface="Segoe UI Semilight"/>
              </a:rPr>
              <a:t>The flow can be built to evaluate the request and then route the request based on criteria such as submitting user and request amount. The first action could be to send the request to the user’s manager. The manager could be automatically retrieved from Azure AD avoiding prompting for duplicate information</a:t>
            </a:r>
          </a:p>
        </p:txBody>
      </p:sp>
      <p:pic>
        <p:nvPicPr>
          <p:cNvPr id="10" name="Picture 9" descr="Example of an approval flow">
            <a:extLst>
              <a:ext uri="{FF2B5EF4-FFF2-40B4-BE49-F238E27FC236}">
                <a16:creationId xmlns:a16="http://schemas.microsoft.com/office/drawing/2014/main" id="{90816205-6F1A-43E0-8592-A80BD6BA3B06}"/>
              </a:ext>
            </a:extLst>
          </p:cNvPr>
          <p:cNvPicPr>
            <a:picLocks noChangeAspect="1"/>
          </p:cNvPicPr>
          <p:nvPr/>
        </p:nvPicPr>
        <p:blipFill rotWithShape="1">
          <a:blip r:embed="rId3"/>
          <a:srcRect l="-1215" t="-1838" r="-1215" b="-1573"/>
          <a:stretch/>
        </p:blipFill>
        <p:spPr>
          <a:xfrm>
            <a:off x="6761480" y="1419230"/>
            <a:ext cx="4832209" cy="4849894"/>
          </a:xfrm>
          <a:prstGeom prst="rect">
            <a:avLst/>
          </a:prstGeom>
          <a:noFill/>
          <a:ln w="19050">
            <a:solidFill>
              <a:srgbClr val="0066FF"/>
            </a:solidFill>
            <a:headEnd type="none" w="med" len="med"/>
            <a:tailEnd type="none" w="med" len="med"/>
          </a:ln>
          <a:effectLst/>
        </p:spPr>
      </p:pic>
      <p:pic>
        <p:nvPicPr>
          <p:cNvPr id="3" name="Picture 2" descr="Icon&#10;&#10;Description automatically generated">
            <a:extLst>
              <a:ext uri="{FF2B5EF4-FFF2-40B4-BE49-F238E27FC236}">
                <a16:creationId xmlns:a16="http://schemas.microsoft.com/office/drawing/2014/main" id="{02D8BF6F-5C22-AEF4-7BA8-E4C19F837A04}"/>
              </a:ext>
            </a:extLst>
          </p:cNvPr>
          <p:cNvPicPr>
            <a:picLocks noChangeAspect="1"/>
          </p:cNvPicPr>
          <p:nvPr/>
        </p:nvPicPr>
        <p:blipFill>
          <a:blip r:embed="rId4"/>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9592248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4490-C118-4BF5-83F4-A3CAEE6BBA21}"/>
              </a:ext>
            </a:extLst>
          </p:cNvPr>
          <p:cNvSpPr>
            <a:spLocks noGrp="1"/>
          </p:cNvSpPr>
          <p:nvPr>
            <p:ph type="title"/>
          </p:nvPr>
        </p:nvSpPr>
        <p:spPr/>
        <p:txBody>
          <a:bodyPr/>
          <a:lstStyle/>
          <a:p>
            <a:r>
              <a:rPr lang="en-US" dirty="0"/>
              <a:t>Example: A purchase order approval – continued</a:t>
            </a:r>
          </a:p>
        </p:txBody>
      </p:sp>
      <p:sp>
        <p:nvSpPr>
          <p:cNvPr id="12" name="Rectangle 11">
            <a:extLst>
              <a:ext uri="{FF2B5EF4-FFF2-40B4-BE49-F238E27FC236}">
                <a16:creationId xmlns:a16="http://schemas.microsoft.com/office/drawing/2014/main" id="{C3527EE5-6EFD-4BE0-A504-D478F83C1B4B}"/>
              </a:ext>
            </a:extLst>
          </p:cNvPr>
          <p:cNvSpPr/>
          <p:nvPr/>
        </p:nvSpPr>
        <p:spPr>
          <a:xfrm>
            <a:off x="588264" y="1764791"/>
            <a:ext cx="3568100" cy="3499069"/>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488950">
              <a:spcBef>
                <a:spcPct val="0"/>
              </a:spcBef>
              <a:spcAft>
                <a:spcPts val="1200"/>
              </a:spcAft>
            </a:pPr>
            <a:r>
              <a:rPr lang="en-US" sz="1800" dirty="0">
                <a:solidFill>
                  <a:schemeClr val="tx1"/>
                </a:solidFill>
              </a:rPr>
              <a:t>After the manager receives the approval and approves, the flow can then provide conditional logic. Typically this might be something like if the purchase order request is greater than $10,000 send it to VP if not then automatically approve the purchase order</a:t>
            </a:r>
          </a:p>
          <a:p>
            <a:pPr defTabSz="488950">
              <a:spcBef>
                <a:spcPct val="0"/>
              </a:spcBef>
              <a:spcAft>
                <a:spcPts val="1200"/>
              </a:spcAft>
            </a:pPr>
            <a:r>
              <a:rPr lang="en-US" sz="1800" dirty="0">
                <a:solidFill>
                  <a:schemeClr val="tx1"/>
                </a:solidFill>
              </a:rPr>
              <a:t>Here is an example of what this flow may look like</a:t>
            </a:r>
          </a:p>
        </p:txBody>
      </p:sp>
      <p:pic>
        <p:nvPicPr>
          <p:cNvPr id="10" name="Picture 9" descr="Example of an approval flow">
            <a:extLst>
              <a:ext uri="{FF2B5EF4-FFF2-40B4-BE49-F238E27FC236}">
                <a16:creationId xmlns:a16="http://schemas.microsoft.com/office/drawing/2014/main" id="{C31B08E9-40F4-413C-B7D6-A4B20467BA3D}"/>
              </a:ext>
            </a:extLst>
          </p:cNvPr>
          <p:cNvPicPr>
            <a:picLocks noChangeAspect="1"/>
          </p:cNvPicPr>
          <p:nvPr/>
        </p:nvPicPr>
        <p:blipFill rotWithShape="1">
          <a:blip r:embed="rId3"/>
          <a:srcRect l="-1618" t="-4478" r="-1618" b="-4478"/>
          <a:stretch/>
        </p:blipFill>
        <p:spPr>
          <a:xfrm>
            <a:off x="4321468" y="1764792"/>
            <a:ext cx="7282268" cy="3499070"/>
          </a:xfrm>
          <a:prstGeom prst="rect">
            <a:avLst/>
          </a:prstGeom>
          <a:noFill/>
          <a:ln w="19050">
            <a:solidFill>
              <a:srgbClr val="0066FF"/>
            </a:solidFill>
            <a:headEnd type="none" w="med" len="med"/>
            <a:tailEnd type="none" w="med" len="med"/>
          </a:ln>
          <a:effectLst/>
        </p:spPr>
      </p:pic>
      <p:pic>
        <p:nvPicPr>
          <p:cNvPr id="3" name="Picture 2" descr="Icon&#10;&#10;Description automatically generated">
            <a:extLst>
              <a:ext uri="{FF2B5EF4-FFF2-40B4-BE49-F238E27FC236}">
                <a16:creationId xmlns:a16="http://schemas.microsoft.com/office/drawing/2014/main" id="{9558E90E-0098-B359-C5E5-AFD858508BC6}"/>
              </a:ext>
            </a:extLst>
          </p:cNvPr>
          <p:cNvPicPr>
            <a:picLocks noChangeAspect="1"/>
          </p:cNvPicPr>
          <p:nvPr/>
        </p:nvPicPr>
        <p:blipFill>
          <a:blip r:embed="rId4"/>
          <a:stretch>
            <a:fillRect/>
          </a:stretch>
        </p:blipFill>
        <p:spPr>
          <a:xfrm>
            <a:off x="11092087" y="180737"/>
            <a:ext cx="816450" cy="816450"/>
          </a:xfrm>
          <a:prstGeom prst="rect">
            <a:avLst/>
          </a:prstGeom>
        </p:spPr>
      </p:pic>
    </p:spTree>
    <p:extLst>
      <p:ext uri="{BB962C8B-B14F-4D97-AF65-F5344CB8AC3E}">
        <p14:creationId xmlns:p14="http://schemas.microsoft.com/office/powerpoint/2010/main" val="1627804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A345-C16C-42CC-898F-D26A4770664D}"/>
              </a:ext>
            </a:extLst>
          </p:cNvPr>
          <p:cNvSpPr>
            <a:spLocks noGrp="1"/>
          </p:cNvSpPr>
          <p:nvPr>
            <p:ph type="title"/>
          </p:nvPr>
        </p:nvSpPr>
        <p:spPr>
          <a:xfrm>
            <a:off x="588263" y="457200"/>
            <a:ext cx="8695437" cy="553998"/>
          </a:xfrm>
        </p:spPr>
        <p:txBody>
          <a:bodyPr/>
          <a:lstStyle/>
          <a:p>
            <a:r>
              <a:rPr lang="en-US" dirty="0"/>
              <a:t>The three types of flows you can create with Power Automate</a:t>
            </a:r>
          </a:p>
        </p:txBody>
      </p:sp>
      <p:sp>
        <p:nvSpPr>
          <p:cNvPr id="10" name="Rectangle 9">
            <a:extLst>
              <a:ext uri="{FF2B5EF4-FFF2-40B4-BE49-F238E27FC236}">
                <a16:creationId xmlns:a16="http://schemas.microsoft.com/office/drawing/2014/main" id="{EF81DF51-F097-45CE-9DA4-1AB35F5F0430}"/>
              </a:ext>
            </a:extLst>
          </p:cNvPr>
          <p:cNvSpPr/>
          <p:nvPr/>
        </p:nvSpPr>
        <p:spPr>
          <a:xfrm>
            <a:off x="588263" y="1667900"/>
            <a:ext cx="6012562" cy="4020206"/>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0" lvl="1">
              <a:spcBef>
                <a:spcPct val="0"/>
              </a:spcBef>
            </a:pPr>
            <a:r>
              <a:rPr lang="en-US" sz="2400" dirty="0">
                <a:solidFill>
                  <a:srgbClr val="0066FF"/>
                </a:solidFill>
                <a:latin typeface="+mj-lt"/>
                <a:cs typeface="Segoe UI Semilight"/>
              </a:rPr>
              <a:t>Power Automate works by creating flows, of which there are three types:</a:t>
            </a:r>
          </a:p>
          <a:p>
            <a:pPr marL="342900" lvl="1" indent="-342900">
              <a:spcBef>
                <a:spcPts val="600"/>
              </a:spcBef>
              <a:spcAft>
                <a:spcPts val="600"/>
              </a:spcAft>
              <a:buFont typeface="Arial" panose="020B0604020202020204" pitchFamily="34" charset="0"/>
              <a:buChar char="•"/>
            </a:pPr>
            <a:r>
              <a:rPr lang="en-US" sz="2000" dirty="0">
                <a:solidFill>
                  <a:schemeClr val="tx1"/>
                </a:solidFill>
                <a:cs typeface="Segoe UI Semilight"/>
              </a:rPr>
              <a:t>Cloud flows (API)</a:t>
            </a:r>
          </a:p>
          <a:p>
            <a:pPr marL="800084" lvl="2" indent="-342900">
              <a:spcBef>
                <a:spcPts val="600"/>
              </a:spcBef>
              <a:spcAft>
                <a:spcPts val="600"/>
              </a:spcAft>
              <a:buFont typeface="Arial" panose="020B0604020202020204" pitchFamily="34" charset="0"/>
              <a:buChar char="•"/>
            </a:pPr>
            <a:r>
              <a:rPr lang="en-US" sz="1600" dirty="0">
                <a:solidFill>
                  <a:schemeClr val="tx1"/>
                </a:solidFill>
                <a:cs typeface="Segoe UI Semilight"/>
              </a:rPr>
              <a:t>Instant</a:t>
            </a:r>
          </a:p>
          <a:p>
            <a:pPr marL="800084" lvl="2" indent="-342900">
              <a:spcBef>
                <a:spcPts val="600"/>
              </a:spcBef>
              <a:spcAft>
                <a:spcPts val="600"/>
              </a:spcAft>
              <a:buFont typeface="Arial" panose="020B0604020202020204" pitchFamily="34" charset="0"/>
              <a:buChar char="•"/>
            </a:pPr>
            <a:r>
              <a:rPr lang="en-US" sz="1600" dirty="0">
                <a:solidFill>
                  <a:schemeClr val="tx1"/>
                </a:solidFill>
                <a:cs typeface="Segoe UI Semilight"/>
              </a:rPr>
              <a:t>Automated</a:t>
            </a:r>
          </a:p>
          <a:p>
            <a:pPr marL="800084" lvl="2" indent="-342900">
              <a:spcBef>
                <a:spcPts val="600"/>
              </a:spcBef>
              <a:spcAft>
                <a:spcPts val="600"/>
              </a:spcAft>
              <a:buFont typeface="Arial" panose="020B0604020202020204" pitchFamily="34" charset="0"/>
              <a:buChar char="•"/>
            </a:pPr>
            <a:r>
              <a:rPr lang="en-US" sz="1600" dirty="0">
                <a:solidFill>
                  <a:schemeClr val="tx1"/>
                </a:solidFill>
                <a:cs typeface="Segoe UI Semilight"/>
              </a:rPr>
              <a:t>Scheduled</a:t>
            </a:r>
          </a:p>
          <a:p>
            <a:pPr marL="342900" lvl="1" indent="-342900">
              <a:spcBef>
                <a:spcPts val="600"/>
              </a:spcBef>
              <a:spcAft>
                <a:spcPts val="600"/>
              </a:spcAft>
              <a:buFont typeface="Arial" panose="020B0604020202020204" pitchFamily="34" charset="0"/>
              <a:buChar char="•"/>
            </a:pPr>
            <a:r>
              <a:rPr lang="en-US" sz="2000" dirty="0">
                <a:solidFill>
                  <a:schemeClr val="tx1"/>
                </a:solidFill>
                <a:cs typeface="Segoe UI Semilight"/>
              </a:rPr>
              <a:t>Business process flows (BPM)</a:t>
            </a:r>
          </a:p>
          <a:p>
            <a:pPr marL="342900" lvl="1" indent="-342900">
              <a:spcBef>
                <a:spcPts val="600"/>
              </a:spcBef>
              <a:spcAft>
                <a:spcPts val="600"/>
              </a:spcAft>
              <a:buFont typeface="Arial" panose="020B0604020202020204" pitchFamily="34" charset="0"/>
              <a:buChar char="•"/>
            </a:pPr>
            <a:r>
              <a:rPr lang="en-US" sz="2000" dirty="0">
                <a:solidFill>
                  <a:schemeClr val="tx1"/>
                </a:solidFill>
                <a:cs typeface="Segoe UI Semilight"/>
              </a:rPr>
              <a:t>Desktop flows (RPA)</a:t>
            </a:r>
          </a:p>
        </p:txBody>
      </p:sp>
      <p:pic>
        <p:nvPicPr>
          <p:cNvPr id="3" name="Picture 2" descr="Icon&#10;&#10;Description automatically generated">
            <a:extLst>
              <a:ext uri="{FF2B5EF4-FFF2-40B4-BE49-F238E27FC236}">
                <a16:creationId xmlns:a16="http://schemas.microsoft.com/office/drawing/2014/main" id="{4AF6DFE0-9D1B-47F8-A689-FDE80B4AA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3436" y="0"/>
            <a:ext cx="1219200" cy="1219200"/>
          </a:xfrm>
          <a:prstGeom prst="rect">
            <a:avLst/>
          </a:prstGeom>
          <a:noFill/>
        </p:spPr>
      </p:pic>
      <p:pic>
        <p:nvPicPr>
          <p:cNvPr id="5" name="Picture 4" descr="Power Automate &gt; Create ">
            <a:extLst>
              <a:ext uri="{FF2B5EF4-FFF2-40B4-BE49-F238E27FC236}">
                <a16:creationId xmlns:a16="http://schemas.microsoft.com/office/drawing/2014/main" id="{10E81FB6-771A-4C7A-BC8D-4BA5C278CCD5}"/>
              </a:ext>
            </a:extLst>
          </p:cNvPr>
          <p:cNvPicPr>
            <a:picLocks noChangeAspect="1"/>
          </p:cNvPicPr>
          <p:nvPr/>
        </p:nvPicPr>
        <p:blipFill rotWithShape="1">
          <a:blip r:embed="rId4"/>
          <a:srcRect r="20977"/>
          <a:stretch/>
        </p:blipFill>
        <p:spPr>
          <a:xfrm>
            <a:off x="6918707" y="1667900"/>
            <a:ext cx="5273293" cy="4020206"/>
          </a:xfrm>
          <a:prstGeom prst="rect">
            <a:avLst/>
          </a:prstGeom>
        </p:spPr>
      </p:pic>
    </p:spTree>
    <p:extLst>
      <p:ext uri="{BB962C8B-B14F-4D97-AF65-F5344CB8AC3E}">
        <p14:creationId xmlns:p14="http://schemas.microsoft.com/office/powerpoint/2010/main" val="2596830061"/>
      </p:ext>
    </p:extLst>
  </p:cSld>
  <p:clrMapOvr>
    <a:masterClrMapping/>
  </p:clrMapOvr>
  <p:transition>
    <p:fade/>
  </p:transition>
</p:sld>
</file>

<file path=ppt/theme/theme1.xml><?xml version="1.0" encoding="utf-8"?>
<a:theme xmlns:a="http://schemas.openxmlformats.org/drawingml/2006/main" name="1_White Template">
  <a:themeElements>
    <a:clrScheme name="Custom 1">
      <a:dk1>
        <a:srgbClr val="191919"/>
      </a:dk1>
      <a:lt1>
        <a:srgbClr val="FFFFFF"/>
      </a:lt1>
      <a:dk2>
        <a:srgbClr val="6A4B16"/>
      </a:dk2>
      <a:lt2>
        <a:srgbClr val="EAEAEA"/>
      </a:lt2>
      <a:accent1>
        <a:srgbClr val="F2C811"/>
      </a:accent1>
      <a:accent2>
        <a:srgbClr val="0066FF"/>
      </a:accent2>
      <a:accent3>
        <a:srgbClr val="742774"/>
      </a:accent3>
      <a:accent4>
        <a:srgbClr val="0B556A"/>
      </a:accent4>
      <a:accent5>
        <a:srgbClr val="50E6FF"/>
      </a:accent5>
      <a:accent6>
        <a:srgbClr val="D59DFF"/>
      </a:accent6>
      <a:hlink>
        <a:srgbClr val="6A4B16"/>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5FD0959A099040B70F47DDCEA4CD20" ma:contentTypeVersion="2" ma:contentTypeDescription="Create a new document." ma:contentTypeScope="" ma:versionID="5c226dbfda18d1b08113a2588f560006">
  <xsd:schema xmlns:xsd="http://www.w3.org/2001/XMLSchema" xmlns:xs="http://www.w3.org/2001/XMLSchema" xmlns:p="http://schemas.microsoft.com/office/2006/metadata/properties" xmlns:ns2="bb092541-ef57-4601-a942-558c09626648" targetNamespace="http://schemas.microsoft.com/office/2006/metadata/properties" ma:root="true" ma:fieldsID="525fe1c2aacf96e8127d6cd79cea2da8" ns2:_="">
    <xsd:import namespace="bb092541-ef57-4601-a942-558c0962664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092541-ef57-4601-a942-558c096266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27E69A-DAB3-4744-99EF-680C76E65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092541-ef57-4601-a942-558c096266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230e9df3-be65-4c73-a93b-d1236ebd677e"/>
    <ds:schemaRef ds:uri="0fc8fdbe-63ee-4f69-b313-2b5d739d162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413</TotalTime>
  <Words>4679</Words>
  <Application>Microsoft Office PowerPoint</Application>
  <PresentationFormat>Widescreen</PresentationFormat>
  <Paragraphs>325</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Segoe UI</vt:lpstr>
      <vt:lpstr>Segoe UI Light</vt:lpstr>
      <vt:lpstr>Segoe UI Semibold</vt:lpstr>
      <vt:lpstr>Wingdings</vt:lpstr>
      <vt:lpstr>1_White Template</vt:lpstr>
      <vt:lpstr>Get started with Power Automate</vt:lpstr>
      <vt:lpstr>Agenda</vt:lpstr>
      <vt:lpstr>Power Automate overview</vt:lpstr>
      <vt:lpstr>Introduction</vt:lpstr>
      <vt:lpstr>The value Power Automate brings</vt:lpstr>
      <vt:lpstr>What Power Automate offers</vt:lpstr>
      <vt:lpstr>Example: A purchase order approval</vt:lpstr>
      <vt:lpstr>Example: A purchase order approval – continued</vt:lpstr>
      <vt:lpstr>The three types of flows you can create with Power Automate</vt:lpstr>
      <vt:lpstr>Add artificial intelligence to your flow without writing code</vt:lpstr>
      <vt:lpstr>Customer case study: TruGreen</vt:lpstr>
      <vt:lpstr>Power Automate in action</vt:lpstr>
      <vt:lpstr>Power Automate overview:  Summary &amp; knowledge check</vt:lpstr>
      <vt:lpstr>How to build an automated solution</vt:lpstr>
      <vt:lpstr>Introduction to Automation</vt:lpstr>
      <vt:lpstr>Create a flow from a template</vt:lpstr>
      <vt:lpstr>Important concepts in Microsoft Power Automate</vt:lpstr>
      <vt:lpstr>Trigger or run the flow</vt:lpstr>
      <vt:lpstr>Scheduled flows</vt:lpstr>
      <vt:lpstr>Button flows</vt:lpstr>
      <vt:lpstr>Understand business process flows</vt:lpstr>
      <vt:lpstr>How to build an automated solution: Summary &amp; knowledge check</vt:lpstr>
      <vt:lpstr>Lab</vt:lpstr>
      <vt:lpstr>Closing slide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Ashia Sheikh [Chillibreeze]</dc:creator>
  <cp:keywords/>
  <dc:description/>
  <cp:lastModifiedBy>Celene Abramson</cp:lastModifiedBy>
  <cp:revision>35</cp:revision>
  <dcterms:created xsi:type="dcterms:W3CDTF">2018-07-31T14:16:34Z</dcterms:created>
  <dcterms:modified xsi:type="dcterms:W3CDTF">2022-10-03T17:02:26Z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0x010100465FD0959A099040B70F47DDCEA4CD20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