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2" r:id="rId4"/>
  </p:sldMasterIdLst>
  <p:notesMasterIdLst>
    <p:notesMasterId r:id="rId9"/>
  </p:notesMasterIdLst>
  <p:handoutMasterIdLst>
    <p:handoutMasterId r:id="rId10"/>
  </p:handoutMasterIdLst>
  <p:sldIdLst>
    <p:sldId id="1879" r:id="rId5"/>
    <p:sldId id="1880" r:id="rId6"/>
    <p:sldId id="1881" r:id="rId7"/>
    <p:sldId id="1532"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E55DC-1465-4ED2-9CA0-98C6731EB8EA}" v="1" dt="2022-10-03T16:45:03.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4203" autoAdjust="0"/>
  </p:normalViewPr>
  <p:slideViewPr>
    <p:cSldViewPr snapToGrid="0">
      <p:cViewPr varScale="1">
        <p:scale>
          <a:sx n="69" d="100"/>
          <a:sy n="69" d="100"/>
        </p:scale>
        <p:origin x="1205"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ler Syal" userId="df3e0ddd-6417-4fab-83ce-cad388c272a5" providerId="ADAL" clId="{2D2CA3AD-2DA4-4320-85E5-001A83AA678F}"/>
    <pc:docChg chg="custSel modSld">
      <pc:chgData name="Chandler Syal" userId="df3e0ddd-6417-4fab-83ce-cad388c272a5" providerId="ADAL" clId="{2D2CA3AD-2DA4-4320-85E5-001A83AA678F}" dt="2022-04-21T17:40:16.311" v="137" actId="20577"/>
      <pc:docMkLst>
        <pc:docMk/>
      </pc:docMkLst>
      <pc:sldChg chg="addSp delSp modSp mod">
        <pc:chgData name="Chandler Syal" userId="df3e0ddd-6417-4fab-83ce-cad388c272a5" providerId="ADAL" clId="{2D2CA3AD-2DA4-4320-85E5-001A83AA678F}" dt="2022-04-21T17:40:16.311" v="137" actId="20577"/>
        <pc:sldMkLst>
          <pc:docMk/>
          <pc:sldMk cId="3111323014" sldId="1725"/>
        </pc:sldMkLst>
        <pc:spChg chg="add mod">
          <ac:chgData name="Chandler Syal" userId="df3e0ddd-6417-4fab-83ce-cad388c272a5" providerId="ADAL" clId="{2D2CA3AD-2DA4-4320-85E5-001A83AA678F}" dt="2022-04-19T15:28:36.307" v="104" actId="20577"/>
          <ac:spMkLst>
            <pc:docMk/>
            <pc:sldMk cId="3111323014" sldId="1725"/>
            <ac:spMk id="2" creationId="{EDE8CB4A-8B81-8034-A7FC-303FD0D95A62}"/>
          </ac:spMkLst>
        </pc:spChg>
        <pc:spChg chg="add del mod">
          <ac:chgData name="Chandler Syal" userId="df3e0ddd-6417-4fab-83ce-cad388c272a5" providerId="ADAL" clId="{2D2CA3AD-2DA4-4320-85E5-001A83AA678F}" dt="2022-04-21T17:40:13.664" v="128" actId="478"/>
          <ac:spMkLst>
            <pc:docMk/>
            <pc:sldMk cId="3111323014" sldId="1725"/>
            <ac:spMk id="6" creationId="{E5E27477-34A0-C072-ADA9-5D7D26DFCA83}"/>
          </ac:spMkLst>
        </pc:spChg>
        <pc:spChg chg="mod">
          <ac:chgData name="Chandler Syal" userId="df3e0ddd-6417-4fab-83ce-cad388c272a5" providerId="ADAL" clId="{2D2CA3AD-2DA4-4320-85E5-001A83AA678F}" dt="2022-04-21T17:40:16.311" v="137" actId="20577"/>
          <ac:spMkLst>
            <pc:docMk/>
            <pc:sldMk cId="3111323014" sldId="1725"/>
            <ac:spMk id="78" creationId="{658FC52B-C490-4A8B-AE3C-35011EAFF693}"/>
          </ac:spMkLst>
        </pc:spChg>
        <pc:spChg chg="mod">
          <ac:chgData name="Chandler Syal" userId="df3e0ddd-6417-4fab-83ce-cad388c272a5" providerId="ADAL" clId="{2D2CA3AD-2DA4-4320-85E5-001A83AA678F}" dt="2022-04-19T15:28:23.627" v="80" actId="20577"/>
          <ac:spMkLst>
            <pc:docMk/>
            <pc:sldMk cId="3111323014" sldId="1725"/>
            <ac:spMk id="83" creationId="{021C6C3B-B2EC-46DC-AF2D-E0BEB728A9A4}"/>
          </ac:spMkLst>
        </pc:spChg>
        <pc:cxnChg chg="add mod">
          <ac:chgData name="Chandler Syal" userId="df3e0ddd-6417-4fab-83ce-cad388c272a5" providerId="ADAL" clId="{2D2CA3AD-2DA4-4320-85E5-001A83AA678F}" dt="2022-04-19T15:28:49.116" v="106" actId="1076"/>
          <ac:cxnSpMkLst>
            <pc:docMk/>
            <pc:sldMk cId="3111323014" sldId="1725"/>
            <ac:cxnSpMk id="4" creationId="{E401CF16-84C7-7979-6FA8-1C0DF2ED2EDA}"/>
          </ac:cxnSpMkLst>
        </pc:cxnChg>
        <pc:cxnChg chg="add del mod">
          <ac:chgData name="Chandler Syal" userId="df3e0ddd-6417-4fab-83ce-cad388c272a5" providerId="ADAL" clId="{2D2CA3AD-2DA4-4320-85E5-001A83AA678F}" dt="2022-04-21T17:40:14.729" v="129" actId="478"/>
          <ac:cxnSpMkLst>
            <pc:docMk/>
            <pc:sldMk cId="3111323014" sldId="1725"/>
            <ac:cxnSpMk id="5" creationId="{04FA790E-92A6-DF0E-ACF8-955E38776DBB}"/>
          </ac:cxnSpMkLst>
        </pc:cxnChg>
      </pc:sldChg>
    </pc:docChg>
  </pc:docChgLst>
  <pc:docChgLst>
    <pc:chgData name="Chandler Syal" userId="df3e0ddd-6417-4fab-83ce-cad388c272a5" providerId="ADAL" clId="{6B1A51CC-CABB-4082-961F-82241E940144}"/>
    <pc:docChg chg="modSld">
      <pc:chgData name="Chandler Syal" userId="df3e0ddd-6417-4fab-83ce-cad388c272a5" providerId="ADAL" clId="{6B1A51CC-CABB-4082-961F-82241E940144}" dt="2021-06-08T15:02:55.674" v="21" actId="20577"/>
      <pc:docMkLst>
        <pc:docMk/>
      </pc:docMkLst>
      <pc:sldChg chg="modSp mod">
        <pc:chgData name="Chandler Syal" userId="df3e0ddd-6417-4fab-83ce-cad388c272a5" providerId="ADAL" clId="{6B1A51CC-CABB-4082-961F-82241E940144}" dt="2021-06-08T15:02:55.674" v="21" actId="20577"/>
        <pc:sldMkLst>
          <pc:docMk/>
          <pc:sldMk cId="3111323014" sldId="1725"/>
        </pc:sldMkLst>
        <pc:spChg chg="mod">
          <ac:chgData name="Chandler Syal" userId="df3e0ddd-6417-4fab-83ce-cad388c272a5" providerId="ADAL" clId="{6B1A51CC-CABB-4082-961F-82241E940144}" dt="2021-06-08T15:02:55.674" v="21" actId="20577"/>
          <ac:spMkLst>
            <pc:docMk/>
            <pc:sldMk cId="3111323014" sldId="1725"/>
            <ac:spMk id="70" creationId="{21A7CA32-FD4C-4A98-8DAE-46B18E4DAE7C}"/>
          </ac:spMkLst>
        </pc:spChg>
        <pc:spChg chg="mod">
          <ac:chgData name="Chandler Syal" userId="df3e0ddd-6417-4fab-83ce-cad388c272a5" providerId="ADAL" clId="{6B1A51CC-CABB-4082-961F-82241E940144}" dt="2021-06-08T15:02:52.433" v="11" actId="20577"/>
          <ac:spMkLst>
            <pc:docMk/>
            <pc:sldMk cId="3111323014" sldId="1725"/>
            <ac:spMk id="71" creationId="{F5DF63CA-3ADE-4B87-8119-246783E9B0C5}"/>
          </ac:spMkLst>
        </pc:spChg>
      </pc:sldChg>
    </pc:docChg>
  </pc:docChgLst>
  <pc:docChgLst>
    <pc:chgData name="Chandler Syal" userId="df3e0ddd-6417-4fab-83ce-cad388c272a5" providerId="ADAL" clId="{BD148617-9484-4FD7-A640-CC6E1111CA2D}"/>
    <pc:docChg chg="modSld">
      <pc:chgData name="Chandler Syal" userId="df3e0ddd-6417-4fab-83ce-cad388c272a5" providerId="ADAL" clId="{BD148617-9484-4FD7-A640-CC6E1111CA2D}" dt="2021-03-15T15:42:59.577" v="38" actId="20577"/>
      <pc:docMkLst>
        <pc:docMk/>
      </pc:docMkLst>
      <pc:sldChg chg="modSp mod">
        <pc:chgData name="Chandler Syal" userId="df3e0ddd-6417-4fab-83ce-cad388c272a5" providerId="ADAL" clId="{BD148617-9484-4FD7-A640-CC6E1111CA2D}" dt="2021-03-15T15:42:59.577" v="38" actId="20577"/>
        <pc:sldMkLst>
          <pc:docMk/>
          <pc:sldMk cId="3111323014" sldId="1725"/>
        </pc:sldMkLst>
        <pc:spChg chg="mod">
          <ac:chgData name="Chandler Syal" userId="df3e0ddd-6417-4fab-83ce-cad388c272a5" providerId="ADAL" clId="{BD148617-9484-4FD7-A640-CC6E1111CA2D}" dt="2021-03-15T15:42:52.899" v="18" actId="20577"/>
          <ac:spMkLst>
            <pc:docMk/>
            <pc:sldMk cId="3111323014" sldId="1725"/>
            <ac:spMk id="73" creationId="{4CA43703-29FD-44B5-B3F3-921D95BB9BEB}"/>
          </ac:spMkLst>
        </pc:spChg>
        <pc:spChg chg="mod">
          <ac:chgData name="Chandler Syal" userId="df3e0ddd-6417-4fab-83ce-cad388c272a5" providerId="ADAL" clId="{BD148617-9484-4FD7-A640-CC6E1111CA2D}" dt="2021-03-15T15:42:59.577" v="38" actId="20577"/>
          <ac:spMkLst>
            <pc:docMk/>
            <pc:sldMk cId="3111323014" sldId="1725"/>
            <ac:spMk id="85" creationId="{08D12578-3A56-4DAF-A461-4202D442F98F}"/>
          </ac:spMkLst>
        </pc:spChg>
      </pc:sldChg>
    </pc:docChg>
  </pc:docChgLst>
  <pc:docChgLst>
    <pc:chgData name="Chandler Syal" userId="df3e0ddd-6417-4fab-83ce-cad388c272a5" providerId="ADAL" clId="{A8FAB6A7-6F15-4CDF-B650-7FC581322C0D}"/>
    <pc:docChg chg="modSld">
      <pc:chgData name="Chandler Syal" userId="df3e0ddd-6417-4fab-83ce-cad388c272a5" providerId="ADAL" clId="{A8FAB6A7-6F15-4CDF-B650-7FC581322C0D}" dt="2020-09-30T15:03:16.137" v="61" actId="1076"/>
      <pc:docMkLst>
        <pc:docMk/>
      </pc:docMkLst>
      <pc:sldChg chg="modSp mod">
        <pc:chgData name="Chandler Syal" userId="df3e0ddd-6417-4fab-83ce-cad388c272a5" providerId="ADAL" clId="{A8FAB6A7-6F15-4CDF-B650-7FC581322C0D}" dt="2020-09-29T21:53:03.261" v="43" actId="20577"/>
        <pc:sldMkLst>
          <pc:docMk/>
          <pc:sldMk cId="3111323014" sldId="1725"/>
        </pc:sldMkLst>
        <pc:spChg chg="mod">
          <ac:chgData name="Chandler Syal" userId="df3e0ddd-6417-4fab-83ce-cad388c272a5" providerId="ADAL" clId="{A8FAB6A7-6F15-4CDF-B650-7FC581322C0D}" dt="2020-09-29T20:25:40.068" v="23" actId="20577"/>
          <ac:spMkLst>
            <pc:docMk/>
            <pc:sldMk cId="3111323014" sldId="1725"/>
            <ac:spMk id="3" creationId="{C35C3DDA-13DF-4BF4-8DD2-C15C443AA493}"/>
          </ac:spMkLst>
        </pc:spChg>
        <pc:spChg chg="mod">
          <ac:chgData name="Chandler Syal" userId="df3e0ddd-6417-4fab-83ce-cad388c272a5" providerId="ADAL" clId="{A8FAB6A7-6F15-4CDF-B650-7FC581322C0D}" dt="2020-09-29T21:52:46.246" v="25" actId="20577"/>
          <ac:spMkLst>
            <pc:docMk/>
            <pc:sldMk cId="3111323014" sldId="1725"/>
            <ac:spMk id="78" creationId="{658FC52B-C490-4A8B-AE3C-35011EAFF693}"/>
          </ac:spMkLst>
        </pc:spChg>
        <pc:spChg chg="mod">
          <ac:chgData name="Chandler Syal" userId="df3e0ddd-6417-4fab-83ce-cad388c272a5" providerId="ADAL" clId="{A8FAB6A7-6F15-4CDF-B650-7FC581322C0D}" dt="2020-09-29T21:53:03.261" v="43" actId="20577"/>
          <ac:spMkLst>
            <pc:docMk/>
            <pc:sldMk cId="3111323014" sldId="1725"/>
            <ac:spMk id="83" creationId="{021C6C3B-B2EC-46DC-AF2D-E0BEB728A9A4}"/>
          </ac:spMkLst>
        </pc:spChg>
      </pc:sldChg>
      <pc:sldChg chg="modSp mod">
        <pc:chgData name="Chandler Syal" userId="df3e0ddd-6417-4fab-83ce-cad388c272a5" providerId="ADAL" clId="{A8FAB6A7-6F15-4CDF-B650-7FC581322C0D}" dt="2020-09-29T21:53:12.135" v="49" actId="20577"/>
        <pc:sldMkLst>
          <pc:docMk/>
          <pc:sldMk cId="1671309258" sldId="1726"/>
        </pc:sldMkLst>
        <pc:spChg chg="mod">
          <ac:chgData name="Chandler Syal" userId="df3e0ddd-6417-4fab-83ce-cad388c272a5" providerId="ADAL" clId="{A8FAB6A7-6F15-4CDF-B650-7FC581322C0D}" dt="2020-09-29T21:53:12.135" v="49" actId="20577"/>
          <ac:spMkLst>
            <pc:docMk/>
            <pc:sldMk cId="1671309258" sldId="1726"/>
            <ac:spMk id="3" creationId="{8FCF0D12-CD16-4608-9E91-1679E78322FB}"/>
          </ac:spMkLst>
        </pc:spChg>
        <pc:spChg chg="mod">
          <ac:chgData name="Chandler Syal" userId="df3e0ddd-6417-4fab-83ce-cad388c272a5" providerId="ADAL" clId="{A8FAB6A7-6F15-4CDF-B650-7FC581322C0D}" dt="2020-09-29T21:53:10.868" v="47" actId="20577"/>
          <ac:spMkLst>
            <pc:docMk/>
            <pc:sldMk cId="1671309258" sldId="1726"/>
            <ac:spMk id="64" creationId="{61C9240F-0EB3-4949-943B-DDA0410E040E}"/>
          </ac:spMkLst>
        </pc:spChg>
        <pc:spChg chg="mod">
          <ac:chgData name="Chandler Syal" userId="df3e0ddd-6417-4fab-83ce-cad388c272a5" providerId="ADAL" clId="{A8FAB6A7-6F15-4CDF-B650-7FC581322C0D}" dt="2020-09-29T21:53:08.546" v="45" actId="20577"/>
          <ac:spMkLst>
            <pc:docMk/>
            <pc:sldMk cId="1671309258" sldId="1726"/>
            <ac:spMk id="70" creationId="{4553C2C0-B369-40E0-AFE0-84CB21A843AA}"/>
          </ac:spMkLst>
        </pc:spChg>
      </pc:sldChg>
      <pc:sldChg chg="modSp mod">
        <pc:chgData name="Chandler Syal" userId="df3e0ddd-6417-4fab-83ce-cad388c272a5" providerId="ADAL" clId="{A8FAB6A7-6F15-4CDF-B650-7FC581322C0D}" dt="2020-09-30T15:03:16.137" v="61" actId="1076"/>
        <pc:sldMkLst>
          <pc:docMk/>
          <pc:sldMk cId="269148665" sldId="1879"/>
        </pc:sldMkLst>
        <pc:spChg chg="mod">
          <ac:chgData name="Chandler Syal" userId="df3e0ddd-6417-4fab-83ce-cad388c272a5" providerId="ADAL" clId="{A8FAB6A7-6F15-4CDF-B650-7FC581322C0D}" dt="2020-09-30T15:03:16.137" v="61" actId="1076"/>
          <ac:spMkLst>
            <pc:docMk/>
            <pc:sldMk cId="269148665" sldId="1879"/>
            <ac:spMk id="4" creationId="{00000000-0000-0000-0000-000000000000}"/>
          </ac:spMkLst>
        </pc:spChg>
      </pc:sldChg>
    </pc:docChg>
  </pc:docChgLst>
  <pc:docChgLst>
    <pc:chgData name="Chandler Syal" userId="S::chsims@microsoft.com::df3e0ddd-6417-4fab-83ce-cad388c272a5" providerId="AD" clId="Web-{E00F0539-B228-0C53-A79C-9321D0BD07EA}"/>
    <pc:docChg chg="modSld">
      <pc:chgData name="Chandler Syal" userId="S::chsims@microsoft.com::df3e0ddd-6417-4fab-83ce-cad388c272a5" providerId="AD" clId="Web-{E00F0539-B228-0C53-A79C-9321D0BD07EA}" dt="2020-07-16T13:51:37.839" v="25" actId="1076"/>
      <pc:docMkLst>
        <pc:docMk/>
      </pc:docMkLst>
      <pc:sldChg chg="modSp">
        <pc:chgData name="Chandler Syal" userId="S::chsims@microsoft.com::df3e0ddd-6417-4fab-83ce-cad388c272a5" providerId="AD" clId="Web-{E00F0539-B228-0C53-A79C-9321D0BD07EA}" dt="2020-07-16T13:51:37.839" v="25" actId="1076"/>
        <pc:sldMkLst>
          <pc:docMk/>
          <pc:sldMk cId="3111323014" sldId="1725"/>
        </pc:sldMkLst>
        <pc:spChg chg="mod">
          <ac:chgData name="Chandler Syal" userId="S::chsims@microsoft.com::df3e0ddd-6417-4fab-83ce-cad388c272a5" providerId="AD" clId="Web-{E00F0539-B228-0C53-A79C-9321D0BD07EA}" dt="2020-07-16T13:51:19.651" v="7" actId="1076"/>
          <ac:spMkLst>
            <pc:docMk/>
            <pc:sldMk cId="3111323014" sldId="1725"/>
            <ac:spMk id="78" creationId="{658FC52B-C490-4A8B-AE3C-35011EAFF693}"/>
          </ac:spMkLst>
        </pc:spChg>
        <pc:spChg chg="mod">
          <ac:chgData name="Chandler Syal" userId="S::chsims@microsoft.com::df3e0ddd-6417-4fab-83ce-cad388c272a5" providerId="AD" clId="Web-{E00F0539-B228-0C53-A79C-9321D0BD07EA}" dt="2020-07-16T13:51:37.792" v="21" actId="1076"/>
          <ac:spMkLst>
            <pc:docMk/>
            <pc:sldMk cId="3111323014" sldId="1725"/>
            <ac:spMk id="80" creationId="{6EFC4B1B-64BC-49C6-873B-B6999714C498}"/>
          </ac:spMkLst>
        </pc:spChg>
        <pc:spChg chg="mod">
          <ac:chgData name="Chandler Syal" userId="S::chsims@microsoft.com::df3e0ddd-6417-4fab-83ce-cad388c272a5" providerId="AD" clId="Web-{E00F0539-B228-0C53-A79C-9321D0BD07EA}" dt="2020-07-16T13:51:37.808" v="23" actId="1076"/>
          <ac:spMkLst>
            <pc:docMk/>
            <pc:sldMk cId="3111323014" sldId="1725"/>
            <ac:spMk id="82" creationId="{B81BAEEA-7AFF-42A8-8782-4DEE4AC9892F}"/>
          </ac:spMkLst>
        </pc:spChg>
        <pc:spChg chg="mod">
          <ac:chgData name="Chandler Syal" userId="S::chsims@microsoft.com::df3e0ddd-6417-4fab-83ce-cad388c272a5" providerId="AD" clId="Web-{E00F0539-B228-0C53-A79C-9321D0BD07EA}" dt="2020-07-16T13:51:37.839" v="25" actId="1076"/>
          <ac:spMkLst>
            <pc:docMk/>
            <pc:sldMk cId="3111323014" sldId="1725"/>
            <ac:spMk id="83" creationId="{021C6C3B-B2EC-46DC-AF2D-E0BEB728A9A4}"/>
          </ac:spMkLst>
        </pc:spChg>
        <pc:cxnChg chg="mod">
          <ac:chgData name="Chandler Syal" userId="S::chsims@microsoft.com::df3e0ddd-6417-4fab-83ce-cad388c272a5" providerId="AD" clId="Web-{E00F0539-B228-0C53-A79C-9321D0BD07EA}" dt="2020-07-16T13:51:37.777" v="20" actId="1076"/>
          <ac:cxnSpMkLst>
            <pc:docMk/>
            <pc:sldMk cId="3111323014" sldId="1725"/>
            <ac:cxnSpMk id="19" creationId="{02F51D4F-D1E2-49EE-B5CF-92DC8268D46D}"/>
          </ac:cxnSpMkLst>
        </pc:cxnChg>
        <pc:cxnChg chg="mod">
          <ac:chgData name="Chandler Syal" userId="S::chsims@microsoft.com::df3e0ddd-6417-4fab-83ce-cad388c272a5" providerId="AD" clId="Web-{E00F0539-B228-0C53-A79C-9321D0BD07EA}" dt="2020-07-16T13:51:19.620" v="6" actId="1076"/>
          <ac:cxnSpMkLst>
            <pc:docMk/>
            <pc:sldMk cId="3111323014" sldId="1725"/>
            <ac:cxnSpMk id="77" creationId="{A68F96A5-F4B0-4C78-B64F-3E04DF15BDA9}"/>
          </ac:cxnSpMkLst>
        </pc:cxnChg>
        <pc:cxnChg chg="mod">
          <ac:chgData name="Chandler Syal" userId="S::chsims@microsoft.com::df3e0ddd-6417-4fab-83ce-cad388c272a5" providerId="AD" clId="Web-{E00F0539-B228-0C53-A79C-9321D0BD07EA}" dt="2020-07-16T13:51:37.808" v="22" actId="1076"/>
          <ac:cxnSpMkLst>
            <pc:docMk/>
            <pc:sldMk cId="3111323014" sldId="1725"/>
            <ac:cxnSpMk id="81" creationId="{BAD9879A-CD44-4B5C-BE2F-61AEC883ECF5}"/>
          </ac:cxnSpMkLst>
        </pc:cxnChg>
        <pc:cxnChg chg="mod">
          <ac:chgData name="Chandler Syal" userId="S::chsims@microsoft.com::df3e0ddd-6417-4fab-83ce-cad388c272a5" providerId="AD" clId="Web-{E00F0539-B228-0C53-A79C-9321D0BD07EA}" dt="2020-07-16T13:51:37.824" v="24" actId="1076"/>
          <ac:cxnSpMkLst>
            <pc:docMk/>
            <pc:sldMk cId="3111323014" sldId="1725"/>
            <ac:cxnSpMk id="84" creationId="{FA1F868B-42B5-4C0A-BEF9-25467582D2DC}"/>
          </ac:cxnSpMkLst>
        </pc:cxnChg>
      </pc:sldChg>
    </pc:docChg>
  </pc:docChgLst>
  <pc:docChgLst>
    <pc:chgData name="Celene Abramson" userId="f8acb2d9-60cf-4e8c-9ff6-ed0496accdb1" providerId="ADAL" clId="{E3AE55DC-1465-4ED2-9CA0-98C6731EB8EA}"/>
    <pc:docChg chg="addSld delSld modSld">
      <pc:chgData name="Celene Abramson" userId="f8acb2d9-60cf-4e8c-9ff6-ed0496accdb1" providerId="ADAL" clId="{E3AE55DC-1465-4ED2-9CA0-98C6731EB8EA}" dt="2022-10-03T16:45:10.899" v="2" actId="2696"/>
      <pc:docMkLst>
        <pc:docMk/>
      </pc:docMkLst>
      <pc:sldChg chg="del">
        <pc:chgData name="Celene Abramson" userId="f8acb2d9-60cf-4e8c-9ff6-ed0496accdb1" providerId="ADAL" clId="{E3AE55DC-1465-4ED2-9CA0-98C6731EB8EA}" dt="2022-10-03T16:45:08.167" v="1" actId="2696"/>
        <pc:sldMkLst>
          <pc:docMk/>
          <pc:sldMk cId="3111323014" sldId="1725"/>
        </pc:sldMkLst>
      </pc:sldChg>
      <pc:sldChg chg="del">
        <pc:chgData name="Celene Abramson" userId="f8acb2d9-60cf-4e8c-9ff6-ed0496accdb1" providerId="ADAL" clId="{E3AE55DC-1465-4ED2-9CA0-98C6731EB8EA}" dt="2022-10-03T16:45:10.899" v="2" actId="2696"/>
        <pc:sldMkLst>
          <pc:docMk/>
          <pc:sldMk cId="1671309258" sldId="1726"/>
        </pc:sldMkLst>
      </pc:sldChg>
      <pc:sldChg chg="add">
        <pc:chgData name="Celene Abramson" userId="f8acb2d9-60cf-4e8c-9ff6-ed0496accdb1" providerId="ADAL" clId="{E3AE55DC-1465-4ED2-9CA0-98C6731EB8EA}" dt="2022-10-03T16:45:03.400" v="0"/>
        <pc:sldMkLst>
          <pc:docMk/>
          <pc:sldMk cId="96901182" sldId="1880"/>
        </pc:sldMkLst>
      </pc:sldChg>
      <pc:sldChg chg="add">
        <pc:chgData name="Celene Abramson" userId="f8acb2d9-60cf-4e8c-9ff6-ed0496accdb1" providerId="ADAL" clId="{E3AE55DC-1465-4ED2-9CA0-98C6731EB8EA}" dt="2022-10-03T16:45:03.400" v="0"/>
        <pc:sldMkLst>
          <pc:docMk/>
          <pc:sldMk cId="2324631757" sldId="18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10/3/2022 9:45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10/3/2022 9:44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10/3/2022 9:44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10/3/2022 9:45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10/3/2022 9:44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567532" y="578850"/>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dirty="0"/>
          </a:p>
        </p:txBody>
      </p:sp>
      <p:sp>
        <p:nvSpPr>
          <p:cNvPr id="4" name="Text Placeholder 4">
            <a:extLst>
              <a:ext uri="{FF2B5EF4-FFF2-40B4-BE49-F238E27FC236}">
                <a16:creationId xmlns:a16="http://schemas.microsoft.com/office/drawing/2014/main" id="{F52A33EF-4E40-440D-8360-3E0F0CA34032}"/>
              </a:ext>
            </a:extLst>
          </p:cNvPr>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1317557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36714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
        <p:nvSpPr>
          <p:cNvPr id="4" name="Title 3">
            <a:extLst>
              <a:ext uri="{FF2B5EF4-FFF2-40B4-BE49-F238E27FC236}">
                <a16:creationId xmlns:a16="http://schemas.microsoft.com/office/drawing/2014/main" id="{786F340D-2023-479B-9480-B6982FC80C10}"/>
              </a:ext>
            </a:extLst>
          </p:cNvPr>
          <p:cNvSpPr>
            <a:spLocks noGrp="1"/>
          </p:cNvSpPr>
          <p:nvPr>
            <p:ph type="title"/>
          </p:nvPr>
        </p:nvSpPr>
        <p:spPr>
          <a:xfrm>
            <a:off x="588263" y="-762000"/>
            <a:ext cx="11018520" cy="553998"/>
          </a:xfrm>
        </p:spPr>
        <p:txBody>
          <a:bodyPr/>
          <a:lstStyle/>
          <a:p>
            <a:r>
              <a:rPr lang="en-US"/>
              <a:t>Click to edit Master title style</a:t>
            </a:r>
            <a:endParaRPr lang="en-IN"/>
          </a:p>
        </p:txBody>
      </p:sp>
      <p:pic>
        <p:nvPicPr>
          <p:cNvPr id="8" name="Picture 7" descr="Microsoft Power Platform logo">
            <a:extLst>
              <a:ext uri="{FF2B5EF4-FFF2-40B4-BE49-F238E27FC236}">
                <a16:creationId xmlns:a16="http://schemas.microsoft.com/office/drawing/2014/main" id="{616D48CD-7B15-4135-B71E-E78218578485}"/>
              </a:ext>
            </a:extLst>
          </p:cNvPr>
          <p:cNvPicPr>
            <a:picLocks noChangeAspect="1"/>
          </p:cNvPicPr>
          <p:nvPr userDrawn="1"/>
        </p:nvPicPr>
        <p:blipFill rotWithShape="1">
          <a:blip r:embed="rId2"/>
          <a:srcRect l="7846" t="32201" r="7977" b="32201"/>
          <a:stretch/>
        </p:blipFill>
        <p:spPr>
          <a:xfrm>
            <a:off x="577057" y="581026"/>
            <a:ext cx="3074254" cy="310896"/>
          </a:xfrm>
          <a:prstGeom prst="rect">
            <a:avLst/>
          </a:prstGeom>
        </p:spPr>
      </p:pic>
    </p:spTree>
    <p:extLst>
      <p:ext uri="{BB962C8B-B14F-4D97-AF65-F5344CB8AC3E}">
        <p14:creationId xmlns:p14="http://schemas.microsoft.com/office/powerpoint/2010/main" val="11198437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78332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70265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BFBC-9AE0-493D-B462-54A492DD4DCE}"/>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A94B293-DE06-48B8-BF99-2989B2883BD6}"/>
              </a:ext>
            </a:extLst>
          </p:cNvPr>
          <p:cNvSpPr/>
          <p:nvPr userDrawn="1"/>
        </p:nvSpPr>
        <p:spPr bwMode="auto">
          <a:xfrm>
            <a:off x="588264" y="1905388"/>
            <a:ext cx="3576733" cy="356831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pic>
        <p:nvPicPr>
          <p:cNvPr id="4" name="Picture 3">
            <a:extLst>
              <a:ext uri="{FF2B5EF4-FFF2-40B4-BE49-F238E27FC236}">
                <a16:creationId xmlns:a16="http://schemas.microsoft.com/office/drawing/2014/main" id="{EBC5592A-5749-4AED-9212-69063B95309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59695" y="2058384"/>
            <a:ext cx="755872" cy="755872"/>
          </a:xfrm>
          <a:prstGeom prst="rect">
            <a:avLst/>
          </a:prstGeom>
        </p:spPr>
      </p:pic>
      <p:sp>
        <p:nvSpPr>
          <p:cNvPr id="6" name="Rectangle 5">
            <a:extLst>
              <a:ext uri="{FF2B5EF4-FFF2-40B4-BE49-F238E27FC236}">
                <a16:creationId xmlns:a16="http://schemas.microsoft.com/office/drawing/2014/main" id="{844FF6EE-777B-4F39-B384-446DD27717ED}"/>
              </a:ext>
            </a:extLst>
          </p:cNvPr>
          <p:cNvSpPr/>
          <p:nvPr userDrawn="1"/>
        </p:nvSpPr>
        <p:spPr bwMode="auto">
          <a:xfrm>
            <a:off x="4316015" y="1905388"/>
            <a:ext cx="3576733" cy="356831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pic>
        <p:nvPicPr>
          <p:cNvPr id="7" name="Picture 6">
            <a:extLst>
              <a:ext uri="{FF2B5EF4-FFF2-40B4-BE49-F238E27FC236}">
                <a16:creationId xmlns:a16="http://schemas.microsoft.com/office/drawing/2014/main" id="{F3E1F97F-5C87-437A-A55A-35937AC143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513643" y="2058384"/>
            <a:ext cx="755872" cy="755872"/>
          </a:xfrm>
          <a:prstGeom prst="rect">
            <a:avLst/>
          </a:prstGeom>
        </p:spPr>
      </p:pic>
      <p:sp>
        <p:nvSpPr>
          <p:cNvPr id="9" name="Rectangle 8">
            <a:extLst>
              <a:ext uri="{FF2B5EF4-FFF2-40B4-BE49-F238E27FC236}">
                <a16:creationId xmlns:a16="http://schemas.microsoft.com/office/drawing/2014/main" id="{0C2E320B-5A24-4C8E-A7D5-8E13C6FB3001}"/>
              </a:ext>
            </a:extLst>
          </p:cNvPr>
          <p:cNvSpPr/>
          <p:nvPr userDrawn="1"/>
        </p:nvSpPr>
        <p:spPr bwMode="auto">
          <a:xfrm>
            <a:off x="8043767" y="1905388"/>
            <a:ext cx="3576733" cy="356831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pic>
        <p:nvPicPr>
          <p:cNvPr id="10" name="Picture 9">
            <a:extLst>
              <a:ext uri="{FF2B5EF4-FFF2-40B4-BE49-F238E27FC236}">
                <a16:creationId xmlns:a16="http://schemas.microsoft.com/office/drawing/2014/main" id="{637FB91E-5744-4823-8728-4E60B668E88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267591" y="2058384"/>
            <a:ext cx="755872" cy="755872"/>
          </a:xfrm>
          <a:prstGeom prst="rect">
            <a:avLst/>
          </a:prstGeom>
        </p:spPr>
      </p:pic>
    </p:spTree>
    <p:extLst>
      <p:ext uri="{BB962C8B-B14F-4D97-AF65-F5344CB8AC3E}">
        <p14:creationId xmlns:p14="http://schemas.microsoft.com/office/powerpoint/2010/main" val="10486931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42528528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0452744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890167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85668"/>
            <a:ext cx="8500727" cy="4431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2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15632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6354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360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4"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290859478"/>
      </p:ext>
    </p:extLst>
  </p:cSld>
  <p:clrMap bg1="lt1" tx1="dk1" bg2="lt2" tx2="dk2" accent1="accent1" accent2="accent2" accent3="accent3" accent4="accent4" accent5="accent5" accent6="accent6" hlink="hlink" folHlink="folHlink"/>
  <p:sldLayoutIdLst>
    <p:sldLayoutId id="2147484746" r:id="rId1"/>
    <p:sldLayoutId id="2147484759" r:id="rId2"/>
    <p:sldLayoutId id="2147484761" r:id="rId3"/>
    <p:sldLayoutId id="2147484763" r:id="rId4"/>
    <p:sldLayoutId id="2147484764" r:id="rId5"/>
    <p:sldLayoutId id="2147484771" r:id="rId6"/>
    <p:sldLayoutId id="2147484778" r:id="rId7"/>
    <p:sldLayoutId id="2147484772" r:id="rId8"/>
    <p:sldLayoutId id="2147484773" r:id="rId9"/>
    <p:sldLayoutId id="2147484774" r:id="rId10"/>
    <p:sldLayoutId id="2147484775" r:id="rId11"/>
    <p:sldLayoutId id="2147484776" r:id="rId1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819" y="1317546"/>
            <a:ext cx="4758534" cy="2215991"/>
          </a:xfrm>
        </p:spPr>
        <p:txBody>
          <a:bodyPr/>
          <a:lstStyle/>
          <a:p>
            <a:r>
              <a:rPr lang="en-US" dirty="0"/>
              <a:t>PL-900T00</a:t>
            </a:r>
            <a:br>
              <a:rPr lang="en-US" dirty="0"/>
            </a:br>
            <a:r>
              <a:rPr lang="en-US" dirty="0"/>
              <a:t>Microsoft Power Platform Fundamentals</a:t>
            </a:r>
          </a:p>
        </p:txBody>
      </p:sp>
      <p:sp>
        <p:nvSpPr>
          <p:cNvPr id="5" name="Text Placeholder 4">
            <a:extLst>
              <a:ext uri="{FF2B5EF4-FFF2-40B4-BE49-F238E27FC236}">
                <a16:creationId xmlns:a16="http://schemas.microsoft.com/office/drawing/2014/main" id="{A5AA4115-0B92-4903-988A-4A09F937EA63}"/>
              </a:ext>
            </a:extLst>
          </p:cNvPr>
          <p:cNvSpPr>
            <a:spLocks noGrp="1"/>
          </p:cNvSpPr>
          <p:nvPr>
            <p:ph type="body" sz="quarter" idx="12"/>
          </p:nvPr>
        </p:nvSpPr>
        <p:spPr>
          <a:xfrm>
            <a:off x="582042" y="3962400"/>
            <a:ext cx="4164583" cy="1015663"/>
          </a:xfrm>
        </p:spPr>
        <p:txBody>
          <a:bodyPr/>
          <a:lstStyle/>
          <a:p>
            <a:r>
              <a:rPr lang="en-US" dirty="0"/>
              <a:t>[Trainer name]</a:t>
            </a:r>
          </a:p>
          <a:p>
            <a:endParaRPr lang="en-US" dirty="0"/>
          </a:p>
          <a:p>
            <a:r>
              <a:rPr lang="en-US" dirty="0"/>
              <a:t>[Dates of course]</a:t>
            </a:r>
          </a:p>
        </p:txBody>
      </p:sp>
    </p:spTree>
    <p:extLst>
      <p:ext uri="{BB962C8B-B14F-4D97-AF65-F5344CB8AC3E}">
        <p14:creationId xmlns:p14="http://schemas.microsoft.com/office/powerpoint/2010/main" val="26914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Course agenda</a:t>
            </a:r>
            <a:endParaRPr lang="en-US" dirty="0"/>
          </a:p>
        </p:txBody>
      </p:sp>
      <p:sp>
        <p:nvSpPr>
          <p:cNvPr id="71" name="Rectangle 70">
            <a:extLst>
              <a:ext uri="{FF2B5EF4-FFF2-40B4-BE49-F238E27FC236}">
                <a16:creationId xmlns:a16="http://schemas.microsoft.com/office/drawing/2014/main" id="{F5DF63CA-3ADE-4B87-8119-246783E9B0C5}"/>
              </a:ext>
            </a:extLst>
          </p:cNvPr>
          <p:cNvSpPr/>
          <p:nvPr/>
        </p:nvSpPr>
        <p:spPr bwMode="auto">
          <a:xfrm>
            <a:off x="600058" y="1344386"/>
            <a:ext cx="3657601" cy="1284514"/>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rPr>
              <a:t>Introduction to Microsoft </a:t>
            </a:r>
            <a:br>
              <a:rPr lang="en-US" sz="2400" dirty="0">
                <a:solidFill>
                  <a:schemeClr val="bg1"/>
                </a:solidFill>
              </a:rPr>
            </a:br>
            <a:r>
              <a:rPr lang="en-US" sz="2400" dirty="0">
                <a:solidFill>
                  <a:schemeClr val="bg1"/>
                </a:solidFill>
              </a:rPr>
              <a:t>Power Platform</a:t>
            </a:r>
          </a:p>
        </p:txBody>
      </p:sp>
      <p:sp>
        <p:nvSpPr>
          <p:cNvPr id="70" name="Rectangle 69">
            <a:extLst>
              <a:ext uri="{FF2B5EF4-FFF2-40B4-BE49-F238E27FC236}">
                <a16:creationId xmlns:a16="http://schemas.microsoft.com/office/drawing/2014/main" id="{21A7CA32-FD4C-4A98-8DAE-46B18E4DAE7C}"/>
              </a:ext>
            </a:extLst>
          </p:cNvPr>
          <p:cNvSpPr/>
          <p:nvPr/>
        </p:nvSpPr>
        <p:spPr>
          <a:xfrm>
            <a:off x="600059" y="2679863"/>
            <a:ext cx="3657600"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Microsoft Power Platform overview</a:t>
            </a:r>
          </a:p>
        </p:txBody>
      </p:sp>
      <p:sp>
        <p:nvSpPr>
          <p:cNvPr id="73" name="Rectangle 72">
            <a:extLst>
              <a:ext uri="{FF2B5EF4-FFF2-40B4-BE49-F238E27FC236}">
                <a16:creationId xmlns:a16="http://schemas.microsoft.com/office/drawing/2014/main" id="{4CA43703-29FD-44B5-B3F3-921D95BB9BEB}"/>
              </a:ext>
            </a:extLst>
          </p:cNvPr>
          <p:cNvSpPr/>
          <p:nvPr/>
        </p:nvSpPr>
        <p:spPr bwMode="auto">
          <a:xfrm>
            <a:off x="4405274" y="1344386"/>
            <a:ext cx="3654455" cy="1284514"/>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rPr>
              <a:t>Introduction to Microsoft Dataverse</a:t>
            </a:r>
          </a:p>
        </p:txBody>
      </p:sp>
      <p:sp>
        <p:nvSpPr>
          <p:cNvPr id="85" name="Rectangle 84">
            <a:extLst>
              <a:ext uri="{FF2B5EF4-FFF2-40B4-BE49-F238E27FC236}">
                <a16:creationId xmlns:a16="http://schemas.microsoft.com/office/drawing/2014/main" id="{08D12578-3A56-4DAF-A461-4202D442F98F}"/>
              </a:ext>
            </a:extLst>
          </p:cNvPr>
          <p:cNvSpPr/>
          <p:nvPr/>
        </p:nvSpPr>
        <p:spPr>
          <a:xfrm>
            <a:off x="4402129" y="2674524"/>
            <a:ext cx="3654455"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0" rIns="0" bIns="0" numCol="1" spcCol="1270" anchor="ctr" anchorCtr="0">
            <a:noAutofit/>
          </a:bodyPr>
          <a:lstStyle/>
          <a:p>
            <a:pPr defTabSz="800100">
              <a:spcBef>
                <a:spcPct val="0"/>
              </a:spcBef>
              <a:spcAft>
                <a:spcPct val="35000"/>
              </a:spcAft>
              <a:buSzPct val="100000"/>
              <a:tabLst>
                <a:tab pos="349724" algn="l"/>
                <a:tab pos="582873" algn="l"/>
              </a:tabLst>
            </a:pPr>
            <a:r>
              <a:rPr lang="en-US" spc="-10" dirty="0">
                <a:solidFill>
                  <a:schemeClr val="tx1"/>
                </a:solidFill>
              </a:rPr>
              <a:t>Microsoft Dataverse overview </a:t>
            </a:r>
          </a:p>
        </p:txBody>
      </p:sp>
      <p:cxnSp>
        <p:nvCxnSpPr>
          <p:cNvPr id="19" name="Straight Connector 18">
            <a:extLst>
              <a:ext uri="{FF2B5EF4-FFF2-40B4-BE49-F238E27FC236}">
                <a16:creationId xmlns:a16="http://schemas.microsoft.com/office/drawing/2014/main" id="{02F51D4F-D1E2-49EE-B5CF-92DC8268D46D}"/>
              </a:ext>
              <a:ext uri="{C183D7F6-B498-43B3-948B-1728B52AA6E4}">
                <adec:decorative xmlns:adec="http://schemas.microsoft.com/office/drawing/2017/decorative" val="1"/>
              </a:ext>
            </a:extLst>
          </p:cNvPr>
          <p:cNvCxnSpPr>
            <a:cxnSpLocks/>
          </p:cNvCxnSpPr>
          <p:nvPr/>
        </p:nvCxnSpPr>
        <p:spPr>
          <a:xfrm>
            <a:off x="8184204" y="4098581"/>
            <a:ext cx="3657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EFC4B1B-64BC-49C6-873B-B6999714C498}"/>
              </a:ext>
            </a:extLst>
          </p:cNvPr>
          <p:cNvSpPr/>
          <p:nvPr/>
        </p:nvSpPr>
        <p:spPr>
          <a:xfrm>
            <a:off x="8184204" y="4144206"/>
            <a:ext cx="3657600"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How to build a model-driven app</a:t>
            </a:r>
          </a:p>
        </p:txBody>
      </p:sp>
      <p:cxnSp>
        <p:nvCxnSpPr>
          <p:cNvPr id="84" name="Straight Connector 83">
            <a:extLst>
              <a:ext uri="{FF2B5EF4-FFF2-40B4-BE49-F238E27FC236}">
                <a16:creationId xmlns:a16="http://schemas.microsoft.com/office/drawing/2014/main" id="{FA1F868B-42B5-4C0A-BEF9-25467582D2DC}"/>
              </a:ext>
              <a:ext uri="{C183D7F6-B498-43B3-948B-1728B52AA6E4}">
                <adec:decorative xmlns:adec="http://schemas.microsoft.com/office/drawing/2017/decorative" val="1"/>
              </a:ext>
            </a:extLst>
          </p:cNvPr>
          <p:cNvCxnSpPr>
            <a:cxnSpLocks/>
          </p:cNvCxnSpPr>
          <p:nvPr/>
        </p:nvCxnSpPr>
        <p:spPr>
          <a:xfrm>
            <a:off x="8184204" y="4812037"/>
            <a:ext cx="3657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021C6C3B-B2EC-46DC-AF2D-E0BEB728A9A4}"/>
              </a:ext>
            </a:extLst>
          </p:cNvPr>
          <p:cNvSpPr/>
          <p:nvPr/>
        </p:nvSpPr>
        <p:spPr>
          <a:xfrm>
            <a:off x="8184204" y="4857665"/>
            <a:ext cx="3657600"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Lab: How to build a canvas app</a:t>
            </a:r>
          </a:p>
        </p:txBody>
      </p:sp>
      <p:sp>
        <p:nvSpPr>
          <p:cNvPr id="72" name="Rectangle 71">
            <a:extLst>
              <a:ext uri="{FF2B5EF4-FFF2-40B4-BE49-F238E27FC236}">
                <a16:creationId xmlns:a16="http://schemas.microsoft.com/office/drawing/2014/main" id="{91EA6C3C-D320-4731-9D17-C9E6DD4D1BD0}"/>
              </a:ext>
            </a:extLst>
          </p:cNvPr>
          <p:cNvSpPr/>
          <p:nvPr/>
        </p:nvSpPr>
        <p:spPr bwMode="auto">
          <a:xfrm>
            <a:off x="8207345" y="1344386"/>
            <a:ext cx="3654455" cy="1284514"/>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rPr>
              <a:t>Get Started with Power Apps</a:t>
            </a:r>
          </a:p>
        </p:txBody>
      </p:sp>
      <p:sp>
        <p:nvSpPr>
          <p:cNvPr id="76" name="Rectangle 75">
            <a:extLst>
              <a:ext uri="{FF2B5EF4-FFF2-40B4-BE49-F238E27FC236}">
                <a16:creationId xmlns:a16="http://schemas.microsoft.com/office/drawing/2014/main" id="{AAA51081-5959-4938-852D-7DF7CF866793}"/>
              </a:ext>
            </a:extLst>
          </p:cNvPr>
          <p:cNvSpPr/>
          <p:nvPr/>
        </p:nvSpPr>
        <p:spPr>
          <a:xfrm>
            <a:off x="8184204" y="2679863"/>
            <a:ext cx="3657600"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Introduction to Power Apps</a:t>
            </a:r>
          </a:p>
        </p:txBody>
      </p:sp>
      <p:cxnSp>
        <p:nvCxnSpPr>
          <p:cNvPr id="74" name="Straight Connector 73">
            <a:extLst>
              <a:ext uri="{FF2B5EF4-FFF2-40B4-BE49-F238E27FC236}">
                <a16:creationId xmlns:a16="http://schemas.microsoft.com/office/drawing/2014/main" id="{BB6854BD-4D34-4854-B289-AE8DC6ADCA6D}"/>
              </a:ext>
              <a:ext uri="{C183D7F6-B498-43B3-948B-1728B52AA6E4}">
                <adec:decorative xmlns:adec="http://schemas.microsoft.com/office/drawing/2017/decorative" val="1"/>
              </a:ext>
            </a:extLst>
          </p:cNvPr>
          <p:cNvCxnSpPr>
            <a:cxnSpLocks/>
          </p:cNvCxnSpPr>
          <p:nvPr/>
        </p:nvCxnSpPr>
        <p:spPr>
          <a:xfrm>
            <a:off x="8184204" y="3415406"/>
            <a:ext cx="3657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7243BC4-D590-4597-969B-FFB6FFBA8F9D}"/>
              </a:ext>
            </a:extLst>
          </p:cNvPr>
          <p:cNvSpPr/>
          <p:nvPr/>
        </p:nvSpPr>
        <p:spPr>
          <a:xfrm>
            <a:off x="8184204" y="3429000"/>
            <a:ext cx="3657600"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How to build a canvas app</a:t>
            </a:r>
          </a:p>
        </p:txBody>
      </p:sp>
      <p:cxnSp>
        <p:nvCxnSpPr>
          <p:cNvPr id="77" name="Straight Connector 76">
            <a:extLst>
              <a:ext uri="{FF2B5EF4-FFF2-40B4-BE49-F238E27FC236}">
                <a16:creationId xmlns:a16="http://schemas.microsoft.com/office/drawing/2014/main" id="{A68F96A5-F4B0-4C78-B64F-3E04DF15BDA9}"/>
              </a:ext>
              <a:ext uri="{C183D7F6-B498-43B3-948B-1728B52AA6E4}">
                <adec:decorative xmlns:adec="http://schemas.microsoft.com/office/drawing/2017/decorative" val="1"/>
              </a:ext>
            </a:extLst>
          </p:cNvPr>
          <p:cNvCxnSpPr>
            <a:cxnSpLocks/>
          </p:cNvCxnSpPr>
          <p:nvPr/>
        </p:nvCxnSpPr>
        <p:spPr>
          <a:xfrm>
            <a:off x="4402129" y="3421128"/>
            <a:ext cx="36371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FC52B-C490-4A8B-AE3C-35011EAFF693}"/>
              </a:ext>
            </a:extLst>
          </p:cNvPr>
          <p:cNvSpPr/>
          <p:nvPr/>
        </p:nvSpPr>
        <p:spPr>
          <a:xfrm>
            <a:off x="4402129" y="3530600"/>
            <a:ext cx="3637156" cy="62607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Lab: Data modeling</a:t>
            </a:r>
          </a:p>
        </p:txBody>
      </p:sp>
      <p:cxnSp>
        <p:nvCxnSpPr>
          <p:cNvPr id="22" name="Straight Connector 21">
            <a:extLst>
              <a:ext uri="{FF2B5EF4-FFF2-40B4-BE49-F238E27FC236}">
                <a16:creationId xmlns:a16="http://schemas.microsoft.com/office/drawing/2014/main" id="{9F8B80EB-F776-4296-AB9B-914DD6000856}"/>
              </a:ext>
              <a:ext uri="{C183D7F6-B498-43B3-948B-1728B52AA6E4}">
                <adec:decorative xmlns:adec="http://schemas.microsoft.com/office/drawing/2017/decorative" val="1"/>
              </a:ext>
            </a:extLst>
          </p:cNvPr>
          <p:cNvCxnSpPr>
            <a:cxnSpLocks/>
          </p:cNvCxnSpPr>
          <p:nvPr/>
        </p:nvCxnSpPr>
        <p:spPr>
          <a:xfrm>
            <a:off x="600059" y="3433828"/>
            <a:ext cx="36371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35C3DDA-13DF-4BF4-8DD2-C15C443AA493}"/>
              </a:ext>
            </a:extLst>
          </p:cNvPr>
          <p:cNvSpPr/>
          <p:nvPr/>
        </p:nvSpPr>
        <p:spPr>
          <a:xfrm>
            <a:off x="600059" y="3441700"/>
            <a:ext cx="3637156" cy="62607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Lab 0: Validate lab environment</a:t>
            </a:r>
          </a:p>
        </p:txBody>
      </p:sp>
      <p:sp>
        <p:nvSpPr>
          <p:cNvPr id="2" name="Rectangle 1">
            <a:extLst>
              <a:ext uri="{FF2B5EF4-FFF2-40B4-BE49-F238E27FC236}">
                <a16:creationId xmlns:a16="http://schemas.microsoft.com/office/drawing/2014/main" id="{EDE8CB4A-8B81-8034-A7FC-303FD0D95A62}"/>
              </a:ext>
            </a:extLst>
          </p:cNvPr>
          <p:cNvSpPr/>
          <p:nvPr/>
        </p:nvSpPr>
        <p:spPr>
          <a:xfrm>
            <a:off x="8207345" y="5571124"/>
            <a:ext cx="3657600"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Lab: How to build a model-driven app</a:t>
            </a:r>
          </a:p>
        </p:txBody>
      </p:sp>
      <p:cxnSp>
        <p:nvCxnSpPr>
          <p:cNvPr id="4" name="Straight Connector 3">
            <a:extLst>
              <a:ext uri="{FF2B5EF4-FFF2-40B4-BE49-F238E27FC236}">
                <a16:creationId xmlns:a16="http://schemas.microsoft.com/office/drawing/2014/main" id="{E401CF16-84C7-7979-6FA8-1C0DF2ED2EDA}"/>
              </a:ext>
              <a:ext uri="{C183D7F6-B498-43B3-948B-1728B52AA6E4}">
                <adec:decorative xmlns:adec="http://schemas.microsoft.com/office/drawing/2017/decorative" val="1"/>
              </a:ext>
            </a:extLst>
          </p:cNvPr>
          <p:cNvCxnSpPr>
            <a:cxnSpLocks/>
          </p:cNvCxnSpPr>
          <p:nvPr/>
        </p:nvCxnSpPr>
        <p:spPr>
          <a:xfrm>
            <a:off x="8207345" y="5571124"/>
            <a:ext cx="3657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01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90BD-BB58-4486-BC0D-7596E0C8ACE0}"/>
              </a:ext>
            </a:extLst>
          </p:cNvPr>
          <p:cNvSpPr>
            <a:spLocks noGrp="1"/>
          </p:cNvSpPr>
          <p:nvPr>
            <p:ph type="title"/>
          </p:nvPr>
        </p:nvSpPr>
        <p:spPr/>
        <p:txBody>
          <a:bodyPr/>
          <a:lstStyle/>
          <a:p>
            <a:r>
              <a:rPr lang="en-US" dirty="0"/>
              <a:t>Course agenda (continued)</a:t>
            </a:r>
          </a:p>
        </p:txBody>
      </p:sp>
      <p:sp>
        <p:nvSpPr>
          <p:cNvPr id="21" name="Rectangle 20">
            <a:extLst>
              <a:ext uri="{FF2B5EF4-FFF2-40B4-BE49-F238E27FC236}">
                <a16:creationId xmlns:a16="http://schemas.microsoft.com/office/drawing/2014/main" id="{CFA311E0-9CBF-48D2-B9AB-F6EC9FE0B8EE}"/>
              </a:ext>
            </a:extLst>
          </p:cNvPr>
          <p:cNvSpPr/>
          <p:nvPr/>
        </p:nvSpPr>
        <p:spPr bwMode="auto">
          <a:xfrm>
            <a:off x="600057" y="1344386"/>
            <a:ext cx="3657600" cy="1284514"/>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rPr>
              <a:t>Get Started with Power Automate</a:t>
            </a:r>
          </a:p>
        </p:txBody>
      </p:sp>
      <p:sp>
        <p:nvSpPr>
          <p:cNvPr id="71" name="Rectangle 70">
            <a:extLst>
              <a:ext uri="{FF2B5EF4-FFF2-40B4-BE49-F238E27FC236}">
                <a16:creationId xmlns:a16="http://schemas.microsoft.com/office/drawing/2014/main" id="{78102E8C-F351-42A0-B691-98A77FDFBA2A}"/>
              </a:ext>
            </a:extLst>
          </p:cNvPr>
          <p:cNvSpPr/>
          <p:nvPr/>
        </p:nvSpPr>
        <p:spPr>
          <a:xfrm>
            <a:off x="600058" y="2679863"/>
            <a:ext cx="3578242"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0" rIns="0" bIns="0" numCol="1" spcCol="1270" anchor="ctr" anchorCtr="0">
            <a:noAutofit/>
          </a:bodyPr>
          <a:lstStyle/>
          <a:p>
            <a:pPr defTabSz="800100">
              <a:spcBef>
                <a:spcPct val="0"/>
              </a:spcBef>
              <a:spcAft>
                <a:spcPct val="35000"/>
              </a:spcAft>
              <a:buSzPct val="100000"/>
              <a:tabLst>
                <a:tab pos="349724" algn="l"/>
                <a:tab pos="582873" algn="l"/>
              </a:tabLst>
            </a:pPr>
            <a:r>
              <a:rPr lang="en-US" spc="-10" dirty="0">
                <a:solidFill>
                  <a:schemeClr val="tx1"/>
                </a:solidFill>
              </a:rPr>
              <a:t>Power Automate overview </a:t>
            </a:r>
          </a:p>
        </p:txBody>
      </p:sp>
      <p:cxnSp>
        <p:nvCxnSpPr>
          <p:cNvPr id="67" name="Straight Connector 66">
            <a:extLst>
              <a:ext uri="{FF2B5EF4-FFF2-40B4-BE49-F238E27FC236}">
                <a16:creationId xmlns:a16="http://schemas.microsoft.com/office/drawing/2014/main" id="{1ADCADF3-C509-4511-BCEC-FF9212B8A231}"/>
              </a:ext>
              <a:ext uri="{C183D7F6-B498-43B3-948B-1728B52AA6E4}">
                <adec:decorative xmlns:adec="http://schemas.microsoft.com/office/drawing/2017/decorative" val="1"/>
              </a:ext>
            </a:extLst>
          </p:cNvPr>
          <p:cNvCxnSpPr>
            <a:cxnSpLocks/>
          </p:cNvCxnSpPr>
          <p:nvPr/>
        </p:nvCxnSpPr>
        <p:spPr>
          <a:xfrm>
            <a:off x="600058" y="3415406"/>
            <a:ext cx="3601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552FA17B-324B-41DC-9FB3-F1B5D7684A7B}"/>
              </a:ext>
            </a:extLst>
          </p:cNvPr>
          <p:cNvSpPr/>
          <p:nvPr/>
        </p:nvSpPr>
        <p:spPr>
          <a:xfrm>
            <a:off x="600058" y="3466369"/>
            <a:ext cx="3590942"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How to build an automated solution</a:t>
            </a:r>
          </a:p>
        </p:txBody>
      </p:sp>
      <p:cxnSp>
        <p:nvCxnSpPr>
          <p:cNvPr id="69" name="Straight Connector 68">
            <a:extLst>
              <a:ext uri="{FF2B5EF4-FFF2-40B4-BE49-F238E27FC236}">
                <a16:creationId xmlns:a16="http://schemas.microsoft.com/office/drawing/2014/main" id="{45BB9289-8CCE-49AB-8153-337B444AEDED}"/>
              </a:ext>
              <a:ext uri="{C183D7F6-B498-43B3-948B-1728B52AA6E4}">
                <adec:decorative xmlns:adec="http://schemas.microsoft.com/office/drawing/2017/decorative" val="1"/>
              </a:ext>
            </a:extLst>
          </p:cNvPr>
          <p:cNvCxnSpPr>
            <a:cxnSpLocks/>
          </p:cNvCxnSpPr>
          <p:nvPr/>
        </p:nvCxnSpPr>
        <p:spPr>
          <a:xfrm>
            <a:off x="600058" y="4201912"/>
            <a:ext cx="35321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553C2C0-B369-40E0-AFE0-84CB21A843AA}"/>
              </a:ext>
            </a:extLst>
          </p:cNvPr>
          <p:cNvSpPr/>
          <p:nvPr/>
        </p:nvSpPr>
        <p:spPr>
          <a:xfrm>
            <a:off x="600058" y="4252875"/>
            <a:ext cx="3590942"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Lab: How to build an automated solution</a:t>
            </a:r>
          </a:p>
        </p:txBody>
      </p:sp>
      <p:sp>
        <p:nvSpPr>
          <p:cNvPr id="22" name="Rectangle 21">
            <a:extLst>
              <a:ext uri="{FF2B5EF4-FFF2-40B4-BE49-F238E27FC236}">
                <a16:creationId xmlns:a16="http://schemas.microsoft.com/office/drawing/2014/main" id="{4AB2FDBB-6622-41F7-B589-FEAE2E986BA9}"/>
              </a:ext>
            </a:extLst>
          </p:cNvPr>
          <p:cNvSpPr/>
          <p:nvPr/>
        </p:nvSpPr>
        <p:spPr bwMode="auto">
          <a:xfrm>
            <a:off x="4443466" y="1344386"/>
            <a:ext cx="3657600" cy="1284514"/>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rPr>
              <a:t>Get Started with Power BI</a:t>
            </a:r>
          </a:p>
        </p:txBody>
      </p:sp>
      <p:sp>
        <p:nvSpPr>
          <p:cNvPr id="65" name="Rectangle 64">
            <a:extLst>
              <a:ext uri="{FF2B5EF4-FFF2-40B4-BE49-F238E27FC236}">
                <a16:creationId xmlns:a16="http://schemas.microsoft.com/office/drawing/2014/main" id="{35DF9EC2-27E7-49E9-9C42-F25985678C38}"/>
              </a:ext>
            </a:extLst>
          </p:cNvPr>
          <p:cNvSpPr/>
          <p:nvPr/>
        </p:nvSpPr>
        <p:spPr>
          <a:xfrm>
            <a:off x="4444678" y="2784035"/>
            <a:ext cx="3566214"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0" rIns="0" bIns="0" numCol="1" spcCol="1270" anchor="ctr" anchorCtr="0">
            <a:noAutofit/>
          </a:bodyPr>
          <a:lstStyle/>
          <a:p>
            <a:pPr defTabSz="800100">
              <a:spcBef>
                <a:spcPct val="0"/>
              </a:spcBef>
              <a:spcAft>
                <a:spcPct val="35000"/>
              </a:spcAft>
              <a:buSzPct val="100000"/>
              <a:tabLst>
                <a:tab pos="349724" algn="l"/>
                <a:tab pos="582873" algn="l"/>
              </a:tabLst>
            </a:pPr>
            <a:r>
              <a:rPr lang="en-US" spc="-10" dirty="0">
                <a:solidFill>
                  <a:schemeClr val="tx1"/>
                </a:solidFill>
              </a:rPr>
              <a:t>Power BI overview </a:t>
            </a:r>
          </a:p>
        </p:txBody>
      </p:sp>
      <p:cxnSp>
        <p:nvCxnSpPr>
          <p:cNvPr id="61" name="Straight Connector 60">
            <a:extLst>
              <a:ext uri="{FF2B5EF4-FFF2-40B4-BE49-F238E27FC236}">
                <a16:creationId xmlns:a16="http://schemas.microsoft.com/office/drawing/2014/main" id="{210D892E-E947-4D96-AE64-95470F814BD0}"/>
              </a:ext>
              <a:ext uri="{C183D7F6-B498-43B3-948B-1728B52AA6E4}">
                <adec:decorative xmlns:adec="http://schemas.microsoft.com/office/drawing/2017/decorative" val="1"/>
              </a:ext>
            </a:extLst>
          </p:cNvPr>
          <p:cNvCxnSpPr>
            <a:cxnSpLocks/>
          </p:cNvCxnSpPr>
          <p:nvPr/>
        </p:nvCxnSpPr>
        <p:spPr>
          <a:xfrm>
            <a:off x="4444678" y="3438555"/>
            <a:ext cx="36691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41BC6D3C-F3B8-4277-992F-58D2E38A4873}"/>
              </a:ext>
            </a:extLst>
          </p:cNvPr>
          <p:cNvSpPr/>
          <p:nvPr/>
        </p:nvSpPr>
        <p:spPr>
          <a:xfrm>
            <a:off x="4444678" y="3558966"/>
            <a:ext cx="3619587" cy="5558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How to build a simple dashboard</a:t>
            </a:r>
          </a:p>
        </p:txBody>
      </p:sp>
      <p:cxnSp>
        <p:nvCxnSpPr>
          <p:cNvPr id="63" name="Straight Connector 62">
            <a:extLst>
              <a:ext uri="{FF2B5EF4-FFF2-40B4-BE49-F238E27FC236}">
                <a16:creationId xmlns:a16="http://schemas.microsoft.com/office/drawing/2014/main" id="{59042117-1F01-45DF-BCEA-B52FF4411E73}"/>
              </a:ext>
              <a:ext uri="{C183D7F6-B498-43B3-948B-1728B52AA6E4}">
                <adec:decorative xmlns:adec="http://schemas.microsoft.com/office/drawing/2017/decorative" val="1"/>
              </a:ext>
            </a:extLst>
          </p:cNvPr>
          <p:cNvCxnSpPr>
            <a:cxnSpLocks/>
          </p:cNvCxnSpPr>
          <p:nvPr/>
        </p:nvCxnSpPr>
        <p:spPr>
          <a:xfrm>
            <a:off x="4444678" y="4190337"/>
            <a:ext cx="36807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1C9240F-0EB3-4949-943B-DDA0410E040E}"/>
              </a:ext>
            </a:extLst>
          </p:cNvPr>
          <p:cNvSpPr/>
          <p:nvPr/>
        </p:nvSpPr>
        <p:spPr>
          <a:xfrm>
            <a:off x="4444678" y="4287599"/>
            <a:ext cx="3573289"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rPr>
              <a:t>Lab: How to build a simple dashboard</a:t>
            </a:r>
          </a:p>
        </p:txBody>
      </p:sp>
      <p:sp>
        <p:nvSpPr>
          <p:cNvPr id="23" name="Rectangle 22">
            <a:extLst>
              <a:ext uri="{FF2B5EF4-FFF2-40B4-BE49-F238E27FC236}">
                <a16:creationId xmlns:a16="http://schemas.microsoft.com/office/drawing/2014/main" id="{EE11398D-2238-4A6F-AA0C-D6F546CBE064}"/>
              </a:ext>
            </a:extLst>
          </p:cNvPr>
          <p:cNvSpPr/>
          <p:nvPr/>
        </p:nvSpPr>
        <p:spPr bwMode="auto">
          <a:xfrm>
            <a:off x="8297836" y="1344386"/>
            <a:ext cx="3657600" cy="1284514"/>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rPr>
              <a:t>Get Started with Power Virtual Agents</a:t>
            </a:r>
          </a:p>
        </p:txBody>
      </p:sp>
      <p:sp>
        <p:nvSpPr>
          <p:cNvPr id="24" name="Rectangle 23">
            <a:extLst>
              <a:ext uri="{FF2B5EF4-FFF2-40B4-BE49-F238E27FC236}">
                <a16:creationId xmlns:a16="http://schemas.microsoft.com/office/drawing/2014/main" id="{866E31C8-1D71-4FB0-B83A-0BFD9702307A}"/>
              </a:ext>
            </a:extLst>
          </p:cNvPr>
          <p:cNvSpPr/>
          <p:nvPr/>
        </p:nvSpPr>
        <p:spPr>
          <a:xfrm>
            <a:off x="8273648" y="2784035"/>
            <a:ext cx="3566214" cy="6845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0" rIns="0" bIns="0" numCol="1" spcCol="1270" anchor="ctr" anchorCtr="0">
            <a:noAutofit/>
          </a:bodyPr>
          <a:lstStyle/>
          <a:p>
            <a:pPr defTabSz="800100">
              <a:spcBef>
                <a:spcPct val="0"/>
              </a:spcBef>
              <a:spcAft>
                <a:spcPct val="35000"/>
              </a:spcAft>
              <a:buSzPct val="100000"/>
              <a:tabLst>
                <a:tab pos="349724" algn="l"/>
                <a:tab pos="582873" algn="l"/>
              </a:tabLst>
            </a:pPr>
            <a:r>
              <a:rPr lang="en-US" spc="-10" dirty="0">
                <a:solidFill>
                  <a:schemeClr val="tx1"/>
                </a:solidFill>
              </a:rPr>
              <a:t>Power Virtual Agents overview</a:t>
            </a:r>
          </a:p>
        </p:txBody>
      </p:sp>
      <p:cxnSp>
        <p:nvCxnSpPr>
          <p:cNvPr id="25" name="Straight Connector 24">
            <a:extLst>
              <a:ext uri="{FF2B5EF4-FFF2-40B4-BE49-F238E27FC236}">
                <a16:creationId xmlns:a16="http://schemas.microsoft.com/office/drawing/2014/main" id="{09E730C7-AE0A-4DE2-9FA9-4FC49E7F22A1}"/>
              </a:ext>
              <a:ext uri="{C183D7F6-B498-43B3-948B-1728B52AA6E4}">
                <adec:decorative xmlns:adec="http://schemas.microsoft.com/office/drawing/2017/decorative" val="1"/>
              </a:ext>
            </a:extLst>
          </p:cNvPr>
          <p:cNvCxnSpPr>
            <a:cxnSpLocks/>
          </p:cNvCxnSpPr>
          <p:nvPr/>
        </p:nvCxnSpPr>
        <p:spPr>
          <a:xfrm>
            <a:off x="8273648" y="3438555"/>
            <a:ext cx="36691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6317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366E-F09B-4B64-B137-568136E13017}"/>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2402828649"/>
      </p:ext>
    </p:extLst>
  </p:cSld>
  <p:clrMapOvr>
    <a:masterClrMapping/>
  </p:clrMapOvr>
  <p:transition>
    <p:fade/>
  </p:transition>
</p:sld>
</file>

<file path=ppt/theme/theme1.xml><?xml version="1.0" encoding="utf-8"?>
<a:theme xmlns:a="http://schemas.openxmlformats.org/drawingml/2006/main" name="1_White Template">
  <a:themeElements>
    <a:clrScheme name="Custom 1">
      <a:dk1>
        <a:srgbClr val="191919"/>
      </a:dk1>
      <a:lt1>
        <a:srgbClr val="FFFFFF"/>
      </a:lt1>
      <a:dk2>
        <a:srgbClr val="6A4B16"/>
      </a:dk2>
      <a:lt2>
        <a:srgbClr val="EAEAEA"/>
      </a:lt2>
      <a:accent1>
        <a:srgbClr val="F2C811"/>
      </a:accent1>
      <a:accent2>
        <a:srgbClr val="0066FF"/>
      </a:accent2>
      <a:accent3>
        <a:srgbClr val="742774"/>
      </a:accent3>
      <a:accent4>
        <a:srgbClr val="0B556A"/>
      </a:accent4>
      <a:accent5>
        <a:srgbClr val="50E6FF"/>
      </a:accent5>
      <a:accent6>
        <a:srgbClr val="D59DFF"/>
      </a:accent6>
      <a:hlink>
        <a:srgbClr val="6A4B16"/>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potx" id="{497FBC87-1424-48AE-8BD5-9495679B56AB}" vid="{FB6A40C6-F2A0-4021-8472-E97877D087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65FD0959A099040B70F47DDCEA4CD20" ma:contentTypeVersion="2" ma:contentTypeDescription="Create a new document." ma:contentTypeScope="" ma:versionID="5c226dbfda18d1b08113a2588f560006">
  <xsd:schema xmlns:xsd="http://www.w3.org/2001/XMLSchema" xmlns:xs="http://www.w3.org/2001/XMLSchema" xmlns:p="http://schemas.microsoft.com/office/2006/metadata/properties" xmlns:ns2="bb092541-ef57-4601-a942-558c09626648" targetNamespace="http://schemas.microsoft.com/office/2006/metadata/properties" ma:root="true" ma:fieldsID="525fe1c2aacf96e8127d6cd79cea2da8" ns2:_="">
    <xsd:import namespace="bb092541-ef57-4601-a942-558c0962664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092541-ef57-4601-a942-558c096266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purl.org/dc/elements/1.1/"/>
    <ds:schemaRef ds:uri="0aa551a1-3cd1-453b-b985-d0d43f91ae14"/>
    <ds:schemaRef ds:uri="http://www.w3.org/XML/1998/namespace"/>
    <ds:schemaRef ds:uri="http://schemas.microsoft.com/sharepoint/v3"/>
    <ds:schemaRef ds:uri="http://schemas.microsoft.com/office/2006/documentManagement/types"/>
    <ds:schemaRef ds:uri="http://purl.org/dc/dcmitype/"/>
    <ds:schemaRef ds:uri="http://schemas.microsoft.com/office/infopath/2007/PartnerControls"/>
    <ds:schemaRef ds:uri="http://schemas.microsoft.com/office/2006/metadata/properties"/>
    <ds:schemaRef ds:uri="230e9df3-be65-4c73-a93b-d1236ebd677e"/>
    <ds:schemaRef ds:uri="0fc8fdbe-63ee-4f69-b313-2b5d739d1621"/>
  </ds:schemaRefs>
</ds:datastoreItem>
</file>

<file path=customXml/itemProps2.xml><?xml version="1.0" encoding="utf-8"?>
<ds:datastoreItem xmlns:ds="http://schemas.openxmlformats.org/officeDocument/2006/customXml" ds:itemID="{83AD843A-52DA-4A07-8AAD-857B5A2DFA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092541-ef57-4601-a942-558c096266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121</TotalTime>
  <Words>229</Words>
  <Application>Microsoft Office PowerPoint</Application>
  <PresentationFormat>Widescreen</PresentationFormat>
  <Paragraphs>38</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Consolas</vt:lpstr>
      <vt:lpstr>Segoe UI</vt:lpstr>
      <vt:lpstr>Segoe UI Light</vt:lpstr>
      <vt:lpstr>Segoe UI Semibold</vt:lpstr>
      <vt:lpstr>Wingdings</vt:lpstr>
      <vt:lpstr>1_White Template</vt:lpstr>
      <vt:lpstr>PL-900T00 Microsoft Power Platform Fundamentals</vt:lpstr>
      <vt:lpstr>Course agenda</vt:lpstr>
      <vt:lpstr>Course agenda (continued)</vt:lpstr>
      <vt:lpstr>Closing slide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Celene Abramson</cp:lastModifiedBy>
  <cp:revision>17</cp:revision>
  <dcterms:created xsi:type="dcterms:W3CDTF">2018-07-31T14:16:34Z</dcterms:created>
  <dcterms:modified xsi:type="dcterms:W3CDTF">2022-10-03T16:45:22Z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0x010100465FD0959A099040B70F47DDCEA4CD20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