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 jadhav" userId="5f17ed35cf158a3b" providerId="LiveId" clId="{ADDB020C-251A-49A4-87D0-2F020BF8BD38}"/>
    <pc:docChg chg="modSld">
      <pc:chgData name="sumit jadhav" userId="5f17ed35cf158a3b" providerId="LiveId" clId="{ADDB020C-251A-49A4-87D0-2F020BF8BD38}" dt="2024-12-03T04:41:27.058" v="0" actId="1076"/>
      <pc:docMkLst>
        <pc:docMk/>
      </pc:docMkLst>
      <pc:sldChg chg="modSp mod">
        <pc:chgData name="sumit jadhav" userId="5f17ed35cf158a3b" providerId="LiveId" clId="{ADDB020C-251A-49A4-87D0-2F020BF8BD38}" dt="2024-12-03T04:41:27.058" v="0" actId="1076"/>
        <pc:sldMkLst>
          <pc:docMk/>
          <pc:sldMk cId="693662707" sldId="261"/>
        </pc:sldMkLst>
        <pc:spChg chg="mod">
          <ac:chgData name="sumit jadhav" userId="5f17ed35cf158a3b" providerId="LiveId" clId="{ADDB020C-251A-49A4-87D0-2F020BF8BD38}" dt="2024-12-03T04:41:27.058" v="0" actId="1076"/>
          <ac:spMkLst>
            <pc:docMk/>
            <pc:sldMk cId="693662707" sldId="26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7793981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0" y="1145347"/>
            <a:ext cx="826512" cy="551008"/>
          </a:xfrm>
          <a:prstGeom prst="rect">
            <a:avLst/>
          </a:prstGeom>
        </p:spPr>
      </p:pic>
      <p:sp>
        <p:nvSpPr>
          <p:cNvPr id="27" name="TextBox 86"/>
          <p:cNvSpPr txBox="1"/>
          <p:nvPr/>
        </p:nvSpPr>
        <p:spPr>
          <a:xfrm>
            <a:off x="8984086" y="2887284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 Lead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96" y="2816919"/>
            <a:ext cx="914401" cy="6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1319079" y="1166942"/>
            <a:ext cx="4412020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Opportunity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2040393"/>
            <a:ext cx="10317816" cy="403187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Expected Amount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Active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Conversion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Win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Loss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Running Total Expected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Commit Forecast Amount over 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Running Total Active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Opportunities over 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Closed Won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Opportunities over 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Closed Won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Closed over Time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Expected Amount by Opportunity Type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Opportunities by Industry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7" y="1166942"/>
            <a:ext cx="1144322" cy="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65886" y="2262483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Lead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Expected Amount from Converted Leads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Conversion Rate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Converted Accounts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Converted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Lead By Source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Lead By industry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0898" y="1114724"/>
            <a:ext cx="3090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Lead</a:t>
            </a:r>
            <a:endParaRPr lang="en-US" sz="2800" b="1" dirty="0">
              <a:solidFill>
                <a:srgbClr val="3939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6" y="1096479"/>
            <a:ext cx="1144322" cy="7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254763"/>
              </p:ext>
            </p:extLst>
          </p:nvPr>
        </p:nvGraphicFramePr>
        <p:xfrm>
          <a:off x="992221" y="1619586"/>
          <a:ext cx="6782617" cy="2757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731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5006886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3988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42069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49277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49277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KPI’s using Tableau/SQL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49277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KPI’s using Power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BI/SQL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49277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C5D65A8-3EC7-D811-2725-9DCA1478AB66}"/>
              </a:ext>
            </a:extLst>
          </p:cNvPr>
          <p:cNvSpPr txBox="1"/>
          <p:nvPr/>
        </p:nvSpPr>
        <p:spPr>
          <a:xfrm>
            <a:off x="894945" y="4915248"/>
            <a:ext cx="866734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In the 3rd or 4th week, please work on the SQL alongside with the Tableau meetings or in the Power BI meetings.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5671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1027</TotalTime>
  <Words>192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sumit jadhav</cp:lastModifiedBy>
  <cp:revision>245</cp:revision>
  <dcterms:created xsi:type="dcterms:W3CDTF">2019-01-11T06:57:28Z</dcterms:created>
  <dcterms:modified xsi:type="dcterms:W3CDTF">2024-12-03T04:41:37Z</dcterms:modified>
</cp:coreProperties>
</file>