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C8762B-A784-4EC8-A511-C7839E2302BE}" v="1555" dt="2020-11-24T16:55:51.3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p:scale>
          <a:sx n="66" d="100"/>
          <a:sy n="66" d="100"/>
        </p:scale>
        <p:origin x="69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6/11/relationships/changesInfo" Target="changesInfos/changesInfo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nt Dharmatti" userId="S::siddhant@siddhantdharmatti.onmicrosoft.com::ec51a237-b3d9-4eca-a5a2-4e3df65b2e98" providerId="AD" clId="Web-{7DC8762B-A784-4EC8-A511-C7839E2302BE}"/>
    <pc:docChg chg="addSld delSld modSld">
      <pc:chgData name="Siddhant Dharmatti" userId="S::siddhant@siddhantdharmatti.onmicrosoft.com::ec51a237-b3d9-4eca-a5a2-4e3df65b2e98" providerId="AD" clId="Web-{7DC8762B-A784-4EC8-A511-C7839E2302BE}" dt="2020-11-24T16:55:51.357" v="1533" actId="20577"/>
      <pc:docMkLst>
        <pc:docMk/>
      </pc:docMkLst>
      <pc:sldChg chg="addSp delSp modSp">
        <pc:chgData name="Siddhant Dharmatti" userId="S::siddhant@siddhantdharmatti.onmicrosoft.com::ec51a237-b3d9-4eca-a5a2-4e3df65b2e98" providerId="AD" clId="Web-{7DC8762B-A784-4EC8-A511-C7839E2302BE}" dt="2020-11-24T16:20:17.720" v="119" actId="20577"/>
        <pc:sldMkLst>
          <pc:docMk/>
          <pc:sldMk cId="3622625124" sldId="256"/>
        </pc:sldMkLst>
        <pc:spChg chg="del">
          <ac:chgData name="Siddhant Dharmatti" userId="S::siddhant@siddhantdharmatti.onmicrosoft.com::ec51a237-b3d9-4eca-a5a2-4e3df65b2e98" providerId="AD" clId="Web-{7DC8762B-A784-4EC8-A511-C7839E2302BE}" dt="2020-11-24T16:13:41.647" v="7"/>
          <ac:spMkLst>
            <pc:docMk/>
            <pc:sldMk cId="3622625124" sldId="256"/>
            <ac:spMk id="2" creationId="{00000000-0000-0000-0000-000000000000}"/>
          </ac:spMkLst>
        </pc:spChg>
        <pc:spChg chg="del">
          <ac:chgData name="Siddhant Dharmatti" userId="S::siddhant@siddhantdharmatti.onmicrosoft.com::ec51a237-b3d9-4eca-a5a2-4e3df65b2e98" providerId="AD" clId="Web-{7DC8762B-A784-4EC8-A511-C7839E2302BE}" dt="2020-11-24T16:13:44.475" v="8"/>
          <ac:spMkLst>
            <pc:docMk/>
            <pc:sldMk cId="3622625124" sldId="256"/>
            <ac:spMk id="3" creationId="{00000000-0000-0000-0000-000000000000}"/>
          </ac:spMkLst>
        </pc:spChg>
        <pc:spChg chg="add mod">
          <ac:chgData name="Siddhant Dharmatti" userId="S::siddhant@siddhantdharmatti.onmicrosoft.com::ec51a237-b3d9-4eca-a5a2-4e3df65b2e98" providerId="AD" clId="Web-{7DC8762B-A784-4EC8-A511-C7839E2302BE}" dt="2020-11-24T16:15:57.323" v="67" actId="20577"/>
          <ac:spMkLst>
            <pc:docMk/>
            <pc:sldMk cId="3622625124" sldId="256"/>
            <ac:spMk id="5" creationId="{D60107BD-2CF4-46B1-947F-CDC43885C7C2}"/>
          </ac:spMkLst>
        </pc:spChg>
        <pc:spChg chg="add mod">
          <ac:chgData name="Siddhant Dharmatti" userId="S::siddhant@siddhantdharmatti.onmicrosoft.com::ec51a237-b3d9-4eca-a5a2-4e3df65b2e98" providerId="AD" clId="Web-{7DC8762B-A784-4EC8-A511-C7839E2302BE}" dt="2020-11-24T16:18:38.233" v="74" actId="20577"/>
          <ac:spMkLst>
            <pc:docMk/>
            <pc:sldMk cId="3622625124" sldId="256"/>
            <ac:spMk id="6" creationId="{CDFBEC3E-CED6-440B-BA5B-6264C0972845}"/>
          </ac:spMkLst>
        </pc:spChg>
        <pc:spChg chg="add mod">
          <ac:chgData name="Siddhant Dharmatti" userId="S::siddhant@siddhantdharmatti.onmicrosoft.com::ec51a237-b3d9-4eca-a5a2-4e3df65b2e98" providerId="AD" clId="Web-{7DC8762B-A784-4EC8-A511-C7839E2302BE}" dt="2020-11-24T16:20:17.720" v="119" actId="20577"/>
          <ac:spMkLst>
            <pc:docMk/>
            <pc:sldMk cId="3622625124" sldId="256"/>
            <ac:spMk id="7" creationId="{877E06CD-1B33-41F4-A794-1B52A69483D1}"/>
          </ac:spMkLst>
        </pc:spChg>
        <pc:picChg chg="add mod">
          <ac:chgData name="Siddhant Dharmatti" userId="S::siddhant@siddhantdharmatti.onmicrosoft.com::ec51a237-b3d9-4eca-a5a2-4e3df65b2e98" providerId="AD" clId="Web-{7DC8762B-A784-4EC8-A511-C7839E2302BE}" dt="2020-11-24T16:13:30.225" v="6" actId="14100"/>
          <ac:picMkLst>
            <pc:docMk/>
            <pc:sldMk cId="3622625124" sldId="256"/>
            <ac:picMk id="4" creationId="{5BE6B5CC-D4D7-445E-8E36-F07AE271F5EF}"/>
          </ac:picMkLst>
        </pc:picChg>
      </pc:sldChg>
      <pc:sldChg chg="modSp new">
        <pc:chgData name="Siddhant Dharmatti" userId="S::siddhant@siddhantdharmatti.onmicrosoft.com::ec51a237-b3d9-4eca-a5a2-4e3df65b2e98" providerId="AD" clId="Web-{7DC8762B-A784-4EC8-A511-C7839E2302BE}" dt="2020-11-24T16:22:14.302" v="149" actId="20577"/>
        <pc:sldMkLst>
          <pc:docMk/>
          <pc:sldMk cId="2601240443" sldId="257"/>
        </pc:sldMkLst>
        <pc:spChg chg="mod">
          <ac:chgData name="Siddhant Dharmatti" userId="S::siddhant@siddhantdharmatti.onmicrosoft.com::ec51a237-b3d9-4eca-a5a2-4e3df65b2e98" providerId="AD" clId="Web-{7DC8762B-A784-4EC8-A511-C7839E2302BE}" dt="2020-11-24T16:20:46.440" v="130" actId="20577"/>
          <ac:spMkLst>
            <pc:docMk/>
            <pc:sldMk cId="2601240443" sldId="257"/>
            <ac:spMk id="2" creationId="{C7CBCC77-3600-4B15-86C2-1E584157DA9E}"/>
          </ac:spMkLst>
        </pc:spChg>
        <pc:spChg chg="mod">
          <ac:chgData name="Siddhant Dharmatti" userId="S::siddhant@siddhantdharmatti.onmicrosoft.com::ec51a237-b3d9-4eca-a5a2-4e3df65b2e98" providerId="AD" clId="Web-{7DC8762B-A784-4EC8-A511-C7839E2302BE}" dt="2020-11-24T16:22:14.302" v="149" actId="20577"/>
          <ac:spMkLst>
            <pc:docMk/>
            <pc:sldMk cId="2601240443" sldId="257"/>
            <ac:spMk id="3" creationId="{FCFD3D42-AA0F-45D9-B093-E91789C9DC7C}"/>
          </ac:spMkLst>
        </pc:spChg>
      </pc:sldChg>
      <pc:sldChg chg="modSp new">
        <pc:chgData name="Siddhant Dharmatti" userId="S::siddhant@siddhantdharmatti.onmicrosoft.com::ec51a237-b3d9-4eca-a5a2-4e3df65b2e98" providerId="AD" clId="Web-{7DC8762B-A784-4EC8-A511-C7839E2302BE}" dt="2020-11-24T16:28:49.625" v="212" actId="20577"/>
        <pc:sldMkLst>
          <pc:docMk/>
          <pc:sldMk cId="2711411396" sldId="258"/>
        </pc:sldMkLst>
        <pc:spChg chg="mod">
          <ac:chgData name="Siddhant Dharmatti" userId="S::siddhant@siddhantdharmatti.onmicrosoft.com::ec51a237-b3d9-4eca-a5a2-4e3df65b2e98" providerId="AD" clId="Web-{7DC8762B-A784-4EC8-A511-C7839E2302BE}" dt="2020-11-24T16:23:58.820" v="169" actId="20577"/>
          <ac:spMkLst>
            <pc:docMk/>
            <pc:sldMk cId="2711411396" sldId="258"/>
            <ac:spMk id="2" creationId="{BD416187-9625-4833-BFC7-02A411DE6FF1}"/>
          </ac:spMkLst>
        </pc:spChg>
        <pc:spChg chg="mod">
          <ac:chgData name="Siddhant Dharmatti" userId="S::siddhant@siddhantdharmatti.onmicrosoft.com::ec51a237-b3d9-4eca-a5a2-4e3df65b2e98" providerId="AD" clId="Web-{7DC8762B-A784-4EC8-A511-C7839E2302BE}" dt="2020-11-24T16:28:49.625" v="212" actId="20577"/>
          <ac:spMkLst>
            <pc:docMk/>
            <pc:sldMk cId="2711411396" sldId="258"/>
            <ac:spMk id="3" creationId="{19E6CC6F-1D02-40CF-9FC5-D3089193D072}"/>
          </ac:spMkLst>
        </pc:spChg>
      </pc:sldChg>
      <pc:sldChg chg="addSp modSp new">
        <pc:chgData name="Siddhant Dharmatti" userId="S::siddhant@siddhantdharmatti.onmicrosoft.com::ec51a237-b3d9-4eca-a5a2-4e3df65b2e98" providerId="AD" clId="Web-{7DC8762B-A784-4EC8-A511-C7839E2302BE}" dt="2020-11-24T16:34:06.399" v="303" actId="1076"/>
        <pc:sldMkLst>
          <pc:docMk/>
          <pc:sldMk cId="2806033285" sldId="259"/>
        </pc:sldMkLst>
        <pc:spChg chg="mod">
          <ac:chgData name="Siddhant Dharmatti" userId="S::siddhant@siddhantdharmatti.onmicrosoft.com::ec51a237-b3d9-4eca-a5a2-4e3df65b2e98" providerId="AD" clId="Web-{7DC8762B-A784-4EC8-A511-C7839E2302BE}" dt="2020-11-24T16:29:38.845" v="237" actId="20577"/>
          <ac:spMkLst>
            <pc:docMk/>
            <pc:sldMk cId="2806033285" sldId="259"/>
            <ac:spMk id="2" creationId="{758F5DC3-8656-4BB0-948E-B86963010C6C}"/>
          </ac:spMkLst>
        </pc:spChg>
        <pc:spChg chg="mod">
          <ac:chgData name="Siddhant Dharmatti" userId="S::siddhant@siddhantdharmatti.onmicrosoft.com::ec51a237-b3d9-4eca-a5a2-4e3df65b2e98" providerId="AD" clId="Web-{7DC8762B-A784-4EC8-A511-C7839E2302BE}" dt="2020-11-24T16:31:33.895" v="282" actId="20577"/>
          <ac:spMkLst>
            <pc:docMk/>
            <pc:sldMk cId="2806033285" sldId="259"/>
            <ac:spMk id="3" creationId="{E9B0AD3D-1216-4018-93B0-2001E4D2C1B3}"/>
          </ac:spMkLst>
        </pc:spChg>
        <pc:picChg chg="add mod">
          <ac:chgData name="Siddhant Dharmatti" userId="S::siddhant@siddhantdharmatti.onmicrosoft.com::ec51a237-b3d9-4eca-a5a2-4e3df65b2e98" providerId="AD" clId="Web-{7DC8762B-A784-4EC8-A511-C7839E2302BE}" dt="2020-11-24T16:31:36.598" v="285" actId="1076"/>
          <ac:picMkLst>
            <pc:docMk/>
            <pc:sldMk cId="2806033285" sldId="259"/>
            <ac:picMk id="4" creationId="{E276A3A4-15D4-43C0-AB8C-34850BE2E985}"/>
          </ac:picMkLst>
        </pc:picChg>
        <pc:picChg chg="add mod">
          <ac:chgData name="Siddhant Dharmatti" userId="S::siddhant@siddhantdharmatti.onmicrosoft.com::ec51a237-b3d9-4eca-a5a2-4e3df65b2e98" providerId="AD" clId="Web-{7DC8762B-A784-4EC8-A511-C7839E2302BE}" dt="2020-11-24T16:31:45.380" v="287" actId="1076"/>
          <ac:picMkLst>
            <pc:docMk/>
            <pc:sldMk cId="2806033285" sldId="259"/>
            <ac:picMk id="5" creationId="{959E9E6F-85EE-4A6D-84E4-F42E89C1D634}"/>
          </ac:picMkLst>
        </pc:picChg>
        <pc:picChg chg="add mod">
          <ac:chgData name="Siddhant Dharmatti" userId="S::siddhant@siddhantdharmatti.onmicrosoft.com::ec51a237-b3d9-4eca-a5a2-4e3df65b2e98" providerId="AD" clId="Web-{7DC8762B-A784-4EC8-A511-C7839E2302BE}" dt="2020-11-24T16:32:34.319" v="290" actId="1076"/>
          <ac:picMkLst>
            <pc:docMk/>
            <pc:sldMk cId="2806033285" sldId="259"/>
            <ac:picMk id="6" creationId="{C549C666-2075-4EC0-8661-3C3CCDFBDA5C}"/>
          </ac:picMkLst>
        </pc:picChg>
        <pc:picChg chg="add mod">
          <ac:chgData name="Siddhant Dharmatti" userId="S::siddhant@siddhantdharmatti.onmicrosoft.com::ec51a237-b3d9-4eca-a5a2-4e3df65b2e98" providerId="AD" clId="Web-{7DC8762B-A784-4EC8-A511-C7839E2302BE}" dt="2020-11-24T16:32:46.460" v="292" actId="1076"/>
          <ac:picMkLst>
            <pc:docMk/>
            <pc:sldMk cId="2806033285" sldId="259"/>
            <ac:picMk id="7" creationId="{B66038FB-5BEB-4D19-B3A6-65C243B55A97}"/>
          </ac:picMkLst>
        </pc:picChg>
        <pc:picChg chg="add mod">
          <ac:chgData name="Siddhant Dharmatti" userId="S::siddhant@siddhantdharmatti.onmicrosoft.com::ec51a237-b3d9-4eca-a5a2-4e3df65b2e98" providerId="AD" clId="Web-{7DC8762B-A784-4EC8-A511-C7839E2302BE}" dt="2020-11-24T16:32:57.804" v="294" actId="1076"/>
          <ac:picMkLst>
            <pc:docMk/>
            <pc:sldMk cId="2806033285" sldId="259"/>
            <ac:picMk id="8" creationId="{2AADA7ED-C8B5-4F05-A991-2F0535DDF154}"/>
          </ac:picMkLst>
        </pc:picChg>
        <pc:picChg chg="add mod">
          <ac:chgData name="Siddhant Dharmatti" userId="S::siddhant@siddhantdharmatti.onmicrosoft.com::ec51a237-b3d9-4eca-a5a2-4e3df65b2e98" providerId="AD" clId="Web-{7DC8762B-A784-4EC8-A511-C7839E2302BE}" dt="2020-11-24T16:33:08.351" v="296" actId="1076"/>
          <ac:picMkLst>
            <pc:docMk/>
            <pc:sldMk cId="2806033285" sldId="259"/>
            <ac:picMk id="9" creationId="{F0C333AF-56BB-475B-8607-03187FBE6B6E}"/>
          </ac:picMkLst>
        </pc:picChg>
        <pc:picChg chg="add mod">
          <ac:chgData name="Siddhant Dharmatti" userId="S::siddhant@siddhantdharmatti.onmicrosoft.com::ec51a237-b3d9-4eca-a5a2-4e3df65b2e98" providerId="AD" clId="Web-{7DC8762B-A784-4EC8-A511-C7839E2302BE}" dt="2020-11-24T16:33:42.320" v="298" actId="1076"/>
          <ac:picMkLst>
            <pc:docMk/>
            <pc:sldMk cId="2806033285" sldId="259"/>
            <ac:picMk id="10" creationId="{0BD1CDC4-B4FB-4166-AC4D-9623234CEA6E}"/>
          </ac:picMkLst>
        </pc:picChg>
        <pc:picChg chg="add mod">
          <ac:chgData name="Siddhant Dharmatti" userId="S::siddhant@siddhantdharmatti.onmicrosoft.com::ec51a237-b3d9-4eca-a5a2-4e3df65b2e98" providerId="AD" clId="Web-{7DC8762B-A784-4EC8-A511-C7839E2302BE}" dt="2020-11-24T16:33:52.149" v="300" actId="1076"/>
          <ac:picMkLst>
            <pc:docMk/>
            <pc:sldMk cId="2806033285" sldId="259"/>
            <ac:picMk id="11" creationId="{0A88BFA5-0598-4615-800F-4DF96959546D}"/>
          </ac:picMkLst>
        </pc:picChg>
        <pc:picChg chg="add mod">
          <ac:chgData name="Siddhant Dharmatti" userId="S::siddhant@siddhantdharmatti.onmicrosoft.com::ec51a237-b3d9-4eca-a5a2-4e3df65b2e98" providerId="AD" clId="Web-{7DC8762B-A784-4EC8-A511-C7839E2302BE}" dt="2020-11-24T16:34:06.399" v="303" actId="1076"/>
          <ac:picMkLst>
            <pc:docMk/>
            <pc:sldMk cId="2806033285" sldId="259"/>
            <ac:picMk id="12" creationId="{C51BA1EB-8996-4A8B-97E7-1BE5787A968C}"/>
          </ac:picMkLst>
        </pc:picChg>
      </pc:sldChg>
      <pc:sldChg chg="modSp new">
        <pc:chgData name="Siddhant Dharmatti" userId="S::siddhant@siddhantdharmatti.onmicrosoft.com::ec51a237-b3d9-4eca-a5a2-4e3df65b2e98" providerId="AD" clId="Web-{7DC8762B-A784-4EC8-A511-C7839E2302BE}" dt="2020-11-24T16:55:51.341" v="1532" actId="20577"/>
        <pc:sldMkLst>
          <pc:docMk/>
          <pc:sldMk cId="1026971200" sldId="260"/>
        </pc:sldMkLst>
        <pc:spChg chg="mod">
          <ac:chgData name="Siddhant Dharmatti" userId="S::siddhant@siddhantdharmatti.onmicrosoft.com::ec51a237-b3d9-4eca-a5a2-4e3df65b2e98" providerId="AD" clId="Web-{7DC8762B-A784-4EC8-A511-C7839E2302BE}" dt="2020-11-24T16:37:43.108" v="368" actId="20577"/>
          <ac:spMkLst>
            <pc:docMk/>
            <pc:sldMk cId="1026971200" sldId="260"/>
            <ac:spMk id="2" creationId="{DFF54DFD-06F1-449D-92D6-0870E56C74CC}"/>
          </ac:spMkLst>
        </pc:spChg>
        <pc:spChg chg="mod">
          <ac:chgData name="Siddhant Dharmatti" userId="S::siddhant@siddhantdharmatti.onmicrosoft.com::ec51a237-b3d9-4eca-a5a2-4e3df65b2e98" providerId="AD" clId="Web-{7DC8762B-A784-4EC8-A511-C7839E2302BE}" dt="2020-11-24T16:55:51.341" v="1532" actId="20577"/>
          <ac:spMkLst>
            <pc:docMk/>
            <pc:sldMk cId="1026971200" sldId="260"/>
            <ac:spMk id="3" creationId="{AD882439-A46F-419F-8FFE-E00294640868}"/>
          </ac:spMkLst>
        </pc:spChg>
      </pc:sldChg>
      <pc:sldChg chg="addSp delSp modSp new mod setBg">
        <pc:chgData name="Siddhant Dharmatti" userId="S::siddhant@siddhantdharmatti.onmicrosoft.com::ec51a237-b3d9-4eca-a5a2-4e3df65b2e98" providerId="AD" clId="Web-{7DC8762B-A784-4EC8-A511-C7839E2302BE}" dt="2020-11-24T16:39:39.002" v="385"/>
        <pc:sldMkLst>
          <pc:docMk/>
          <pc:sldMk cId="1232081516" sldId="261"/>
        </pc:sldMkLst>
        <pc:spChg chg="mod">
          <ac:chgData name="Siddhant Dharmatti" userId="S::siddhant@siddhantdharmatti.onmicrosoft.com::ec51a237-b3d9-4eca-a5a2-4e3df65b2e98" providerId="AD" clId="Web-{7DC8762B-A784-4EC8-A511-C7839E2302BE}" dt="2020-11-24T16:39:25.705" v="381"/>
          <ac:spMkLst>
            <pc:docMk/>
            <pc:sldMk cId="1232081516" sldId="261"/>
            <ac:spMk id="2" creationId="{4A63EF66-7878-4B54-A9FA-543B5C973D6D}"/>
          </ac:spMkLst>
        </pc:spChg>
        <pc:spChg chg="del">
          <ac:chgData name="Siddhant Dharmatti" userId="S::siddhant@siddhantdharmatti.onmicrosoft.com::ec51a237-b3d9-4eca-a5a2-4e3df65b2e98" providerId="AD" clId="Web-{7DC8762B-A784-4EC8-A511-C7839E2302BE}" dt="2020-11-24T16:38:46.126" v="371"/>
          <ac:spMkLst>
            <pc:docMk/>
            <pc:sldMk cId="1232081516" sldId="261"/>
            <ac:spMk id="3" creationId="{E5DB442B-2CED-44DB-A5CF-93653A399B13}"/>
          </ac:spMkLst>
        </pc:spChg>
        <pc:spChg chg="add">
          <ac:chgData name="Siddhant Dharmatti" userId="S::siddhant@siddhantdharmatti.onmicrosoft.com::ec51a237-b3d9-4eca-a5a2-4e3df65b2e98" providerId="AD" clId="Web-{7DC8762B-A784-4EC8-A511-C7839E2302BE}" dt="2020-11-24T16:39:25.705" v="381"/>
          <ac:spMkLst>
            <pc:docMk/>
            <pc:sldMk cId="1232081516" sldId="261"/>
            <ac:spMk id="10" creationId="{175CD74B-9CE8-4F20-A3E4-A22A7F036042}"/>
          </ac:spMkLst>
        </pc:spChg>
        <pc:spChg chg="add">
          <ac:chgData name="Siddhant Dharmatti" userId="S::siddhant@siddhantdharmatti.onmicrosoft.com::ec51a237-b3d9-4eca-a5a2-4e3df65b2e98" providerId="AD" clId="Web-{7DC8762B-A784-4EC8-A511-C7839E2302BE}" dt="2020-11-24T16:39:25.705" v="381"/>
          <ac:spMkLst>
            <pc:docMk/>
            <pc:sldMk cId="1232081516" sldId="261"/>
            <ac:spMk id="12" creationId="{99C44665-BECF-4482-A00C-E4BE2A87DC7B}"/>
          </ac:spMkLst>
        </pc:spChg>
        <pc:spChg chg="add">
          <ac:chgData name="Siddhant Dharmatti" userId="S::siddhant@siddhantdharmatti.onmicrosoft.com::ec51a237-b3d9-4eca-a5a2-4e3df65b2e98" providerId="AD" clId="Web-{7DC8762B-A784-4EC8-A511-C7839E2302BE}" dt="2020-11-24T16:39:25.705" v="381"/>
          <ac:spMkLst>
            <pc:docMk/>
            <pc:sldMk cId="1232081516" sldId="261"/>
            <ac:spMk id="14" creationId="{20398C1D-D011-4BA8-AC81-E829677B87FF}"/>
          </ac:spMkLst>
        </pc:spChg>
        <pc:graphicFrameChg chg="add mod ord modGraphic">
          <ac:chgData name="Siddhant Dharmatti" userId="S::siddhant@siddhantdharmatti.onmicrosoft.com::ec51a237-b3d9-4eca-a5a2-4e3df65b2e98" providerId="AD" clId="Web-{7DC8762B-A784-4EC8-A511-C7839E2302BE}" dt="2020-11-24T16:39:39.002" v="385"/>
          <ac:graphicFrameMkLst>
            <pc:docMk/>
            <pc:sldMk cId="1232081516" sldId="261"/>
            <ac:graphicFrameMk id="5" creationId="{1F25C379-FF83-4BBF-BE44-36331C8B229C}"/>
          </ac:graphicFrameMkLst>
        </pc:graphicFrameChg>
      </pc:sldChg>
      <pc:sldChg chg="addSp delSp modSp new">
        <pc:chgData name="Siddhant Dharmatti" userId="S::siddhant@siddhantdharmatti.onmicrosoft.com::ec51a237-b3d9-4eca-a5a2-4e3df65b2e98" providerId="AD" clId="Web-{7DC8762B-A784-4EC8-A511-C7839E2302BE}" dt="2020-11-24T16:42:44.226" v="427" actId="20577"/>
        <pc:sldMkLst>
          <pc:docMk/>
          <pc:sldMk cId="2042413600" sldId="262"/>
        </pc:sldMkLst>
        <pc:spChg chg="mod">
          <ac:chgData name="Siddhant Dharmatti" userId="S::siddhant@siddhantdharmatti.onmicrosoft.com::ec51a237-b3d9-4eca-a5a2-4e3df65b2e98" providerId="AD" clId="Web-{7DC8762B-A784-4EC8-A511-C7839E2302BE}" dt="2020-11-24T16:42:44.226" v="427" actId="20577"/>
          <ac:spMkLst>
            <pc:docMk/>
            <pc:sldMk cId="2042413600" sldId="262"/>
            <ac:spMk id="2" creationId="{2BFA8197-A147-4E7C-B8CB-29F0EA76573E}"/>
          </ac:spMkLst>
        </pc:spChg>
        <pc:spChg chg="del">
          <ac:chgData name="Siddhant Dharmatti" userId="S::siddhant@siddhantdharmatti.onmicrosoft.com::ec51a237-b3d9-4eca-a5a2-4e3df65b2e98" providerId="AD" clId="Web-{7DC8762B-A784-4EC8-A511-C7839E2302BE}" dt="2020-11-24T16:40:50.660" v="408"/>
          <ac:spMkLst>
            <pc:docMk/>
            <pc:sldMk cId="2042413600" sldId="262"/>
            <ac:spMk id="3" creationId="{DD772DFB-B7FD-43C4-8E0D-4C455BBFFBB0}"/>
          </ac:spMkLst>
        </pc:spChg>
        <pc:picChg chg="add mod ord">
          <ac:chgData name="Siddhant Dharmatti" userId="S::siddhant@siddhantdharmatti.onmicrosoft.com::ec51a237-b3d9-4eca-a5a2-4e3df65b2e98" providerId="AD" clId="Web-{7DC8762B-A784-4EC8-A511-C7839E2302BE}" dt="2020-11-24T16:41:05.114" v="410" actId="14100"/>
          <ac:picMkLst>
            <pc:docMk/>
            <pc:sldMk cId="2042413600" sldId="262"/>
            <ac:picMk id="4" creationId="{2F3D1F54-4FA7-4CD1-A45A-F120A481E44D}"/>
          </ac:picMkLst>
        </pc:picChg>
      </pc:sldChg>
      <pc:sldChg chg="addSp delSp modSp new del mod setBg">
        <pc:chgData name="Siddhant Dharmatti" userId="S::siddhant@siddhantdharmatti.onmicrosoft.com::ec51a237-b3d9-4eca-a5a2-4e3df65b2e98" providerId="AD" clId="Web-{7DC8762B-A784-4EC8-A511-C7839E2302BE}" dt="2020-11-24T16:43:35.805" v="448"/>
        <pc:sldMkLst>
          <pc:docMk/>
          <pc:sldMk cId="2641307963" sldId="263"/>
        </pc:sldMkLst>
        <pc:spChg chg="mod">
          <ac:chgData name="Siddhant Dharmatti" userId="S::siddhant@siddhantdharmatti.onmicrosoft.com::ec51a237-b3d9-4eca-a5a2-4e3df65b2e98" providerId="AD" clId="Web-{7DC8762B-A784-4EC8-A511-C7839E2302BE}" dt="2020-11-24T16:43:16.867" v="444"/>
          <ac:spMkLst>
            <pc:docMk/>
            <pc:sldMk cId="2641307963" sldId="263"/>
            <ac:spMk id="2" creationId="{D462A9DB-F37F-45D2-B2C1-58F614DB14F9}"/>
          </ac:spMkLst>
        </pc:spChg>
        <pc:spChg chg="del">
          <ac:chgData name="Siddhant Dharmatti" userId="S::siddhant@siddhantdharmatti.onmicrosoft.com::ec51a237-b3d9-4eca-a5a2-4e3df65b2e98" providerId="AD" clId="Web-{7DC8762B-A784-4EC8-A511-C7839E2302BE}" dt="2020-11-24T16:42:48.601" v="430"/>
          <ac:spMkLst>
            <pc:docMk/>
            <pc:sldMk cId="2641307963" sldId="263"/>
            <ac:spMk id="3" creationId="{EAD29625-86BB-4FC5-AC51-4EB699266272}"/>
          </ac:spMkLst>
        </pc:spChg>
        <pc:spChg chg="add del">
          <ac:chgData name="Siddhant Dharmatti" userId="S::siddhant@siddhantdharmatti.onmicrosoft.com::ec51a237-b3d9-4eca-a5a2-4e3df65b2e98" providerId="AD" clId="Web-{7DC8762B-A784-4EC8-A511-C7839E2302BE}" dt="2020-11-24T16:43:11.352" v="439"/>
          <ac:spMkLst>
            <pc:docMk/>
            <pc:sldMk cId="2641307963" sldId="263"/>
            <ac:spMk id="6" creationId="{3F4C104D-5F30-4811-9376-566B26E4719A}"/>
          </ac:spMkLst>
        </pc:spChg>
        <pc:spChg chg="add del">
          <ac:chgData name="Siddhant Dharmatti" userId="S::siddhant@siddhantdharmatti.onmicrosoft.com::ec51a237-b3d9-4eca-a5a2-4e3df65b2e98" providerId="AD" clId="Web-{7DC8762B-A784-4EC8-A511-C7839E2302BE}" dt="2020-11-24T16:43:11.352" v="439"/>
          <ac:spMkLst>
            <pc:docMk/>
            <pc:sldMk cId="2641307963" sldId="263"/>
            <ac:spMk id="7" creationId="{0815E34B-5D02-4E01-A936-E8E1C0AB6F12}"/>
          </ac:spMkLst>
        </pc:spChg>
        <pc:spChg chg="add del">
          <ac:chgData name="Siddhant Dharmatti" userId="S::siddhant@siddhantdharmatti.onmicrosoft.com::ec51a237-b3d9-4eca-a5a2-4e3df65b2e98" providerId="AD" clId="Web-{7DC8762B-A784-4EC8-A511-C7839E2302BE}" dt="2020-11-24T16:43:07.414" v="437"/>
          <ac:spMkLst>
            <pc:docMk/>
            <pc:sldMk cId="2641307963" sldId="263"/>
            <ac:spMk id="8" creationId="{F8A63DB1-15E5-48FA-9640-4473A3F5E320}"/>
          </ac:spMkLst>
        </pc:spChg>
        <pc:spChg chg="add del">
          <ac:chgData name="Siddhant Dharmatti" userId="S::siddhant@siddhantdharmatti.onmicrosoft.com::ec51a237-b3d9-4eca-a5a2-4e3df65b2e98" providerId="AD" clId="Web-{7DC8762B-A784-4EC8-A511-C7839E2302BE}" dt="2020-11-24T16:43:11.352" v="439"/>
          <ac:spMkLst>
            <pc:docMk/>
            <pc:sldMk cId="2641307963" sldId="263"/>
            <ac:spMk id="9" creationId="{BB3C96EA-A85B-44DD-883A-2B7028F86327}"/>
          </ac:spMkLst>
        </pc:spChg>
        <pc:spChg chg="add del">
          <ac:chgData name="Siddhant Dharmatti" userId="S::siddhant@siddhantdharmatti.onmicrosoft.com::ec51a237-b3d9-4eca-a5a2-4e3df65b2e98" providerId="AD" clId="Web-{7DC8762B-A784-4EC8-A511-C7839E2302BE}" dt="2020-11-24T16:43:11.352" v="439"/>
          <ac:spMkLst>
            <pc:docMk/>
            <pc:sldMk cId="2641307963" sldId="263"/>
            <ac:spMk id="10" creationId="{7DE3414B-B032-4710-A468-D3285E38C5FF}"/>
          </ac:spMkLst>
        </pc:spChg>
        <pc:spChg chg="add del">
          <ac:chgData name="Siddhant Dharmatti" userId="S::siddhant@siddhantdharmatti.onmicrosoft.com::ec51a237-b3d9-4eca-a5a2-4e3df65b2e98" providerId="AD" clId="Web-{7DC8762B-A784-4EC8-A511-C7839E2302BE}" dt="2020-11-24T16:43:07.414" v="437"/>
          <ac:spMkLst>
            <pc:docMk/>
            <pc:sldMk cId="2641307963" sldId="263"/>
            <ac:spMk id="11" creationId="{1EDD21E1-BAF0-4314-AB31-82ECB8AC9EA9}"/>
          </ac:spMkLst>
        </pc:spChg>
        <pc:spChg chg="add del">
          <ac:chgData name="Siddhant Dharmatti" userId="S::siddhant@siddhantdharmatti.onmicrosoft.com::ec51a237-b3d9-4eca-a5a2-4e3df65b2e98" providerId="AD" clId="Web-{7DC8762B-A784-4EC8-A511-C7839E2302BE}" dt="2020-11-24T16:43:13.898" v="441"/>
          <ac:spMkLst>
            <pc:docMk/>
            <pc:sldMk cId="2641307963" sldId="263"/>
            <ac:spMk id="12" creationId="{763516C8-F227-4B77-9AA7-61B9A0B78253}"/>
          </ac:spMkLst>
        </pc:spChg>
        <pc:spChg chg="add del">
          <ac:chgData name="Siddhant Dharmatti" userId="S::siddhant@siddhantdharmatti.onmicrosoft.com::ec51a237-b3d9-4eca-a5a2-4e3df65b2e98" providerId="AD" clId="Web-{7DC8762B-A784-4EC8-A511-C7839E2302BE}" dt="2020-11-24T16:43:07.414" v="437"/>
          <ac:spMkLst>
            <pc:docMk/>
            <pc:sldMk cId="2641307963" sldId="263"/>
            <ac:spMk id="13" creationId="{FDC8619C-F25D-468E-95FA-2A2151D7DDD2}"/>
          </ac:spMkLst>
        </pc:spChg>
        <pc:spChg chg="add del">
          <ac:chgData name="Siddhant Dharmatti" userId="S::siddhant@siddhantdharmatti.onmicrosoft.com::ec51a237-b3d9-4eca-a5a2-4e3df65b2e98" providerId="AD" clId="Web-{7DC8762B-A784-4EC8-A511-C7839E2302BE}" dt="2020-11-24T16:43:13.898" v="441"/>
          <ac:spMkLst>
            <pc:docMk/>
            <pc:sldMk cId="2641307963" sldId="263"/>
            <ac:spMk id="14" creationId="{D91B420C-C4C8-44DF-96B2-FBD1014646FE}"/>
          </ac:spMkLst>
        </pc:spChg>
        <pc:spChg chg="add del">
          <ac:chgData name="Siddhant Dharmatti" userId="S::siddhant@siddhantdharmatti.onmicrosoft.com::ec51a237-b3d9-4eca-a5a2-4e3df65b2e98" providerId="AD" clId="Web-{7DC8762B-A784-4EC8-A511-C7839E2302BE}" dt="2020-11-24T16:43:07.414" v="437"/>
          <ac:spMkLst>
            <pc:docMk/>
            <pc:sldMk cId="2641307963" sldId="263"/>
            <ac:spMk id="15" creationId="{7D9439D6-DEAD-4CEB-A61B-BE3D64D1B598}"/>
          </ac:spMkLst>
        </pc:spChg>
        <pc:spChg chg="add del">
          <ac:chgData name="Siddhant Dharmatti" userId="S::siddhant@siddhantdharmatti.onmicrosoft.com::ec51a237-b3d9-4eca-a5a2-4e3df65b2e98" providerId="AD" clId="Web-{7DC8762B-A784-4EC8-A511-C7839E2302BE}" dt="2020-11-24T16:43:13.898" v="441"/>
          <ac:spMkLst>
            <pc:docMk/>
            <pc:sldMk cId="2641307963" sldId="263"/>
            <ac:spMk id="16" creationId="{94828261-8D87-4736-ADCA-2736018E5BEC}"/>
          </ac:spMkLst>
        </pc:spChg>
        <pc:spChg chg="add del">
          <ac:chgData name="Siddhant Dharmatti" userId="S::siddhant@siddhantdharmatti.onmicrosoft.com::ec51a237-b3d9-4eca-a5a2-4e3df65b2e98" providerId="AD" clId="Web-{7DC8762B-A784-4EC8-A511-C7839E2302BE}" dt="2020-11-24T16:43:16.852" v="443"/>
          <ac:spMkLst>
            <pc:docMk/>
            <pc:sldMk cId="2641307963" sldId="263"/>
            <ac:spMk id="17" creationId="{A40B9F88-8332-42EF-8BA7-05047D6B0D07}"/>
          </ac:spMkLst>
        </pc:spChg>
        <pc:spChg chg="add">
          <ac:chgData name="Siddhant Dharmatti" userId="S::siddhant@siddhantdharmatti.onmicrosoft.com::ec51a237-b3d9-4eca-a5a2-4e3df65b2e98" providerId="AD" clId="Web-{7DC8762B-A784-4EC8-A511-C7839E2302BE}" dt="2020-11-24T16:43:16.867" v="444"/>
          <ac:spMkLst>
            <pc:docMk/>
            <pc:sldMk cId="2641307963" sldId="263"/>
            <ac:spMk id="18" creationId="{3F4C104D-5F30-4811-9376-566B26E4719A}"/>
          </ac:spMkLst>
        </pc:spChg>
        <pc:spChg chg="add">
          <ac:chgData name="Siddhant Dharmatti" userId="S::siddhant@siddhantdharmatti.onmicrosoft.com::ec51a237-b3d9-4eca-a5a2-4e3df65b2e98" providerId="AD" clId="Web-{7DC8762B-A784-4EC8-A511-C7839E2302BE}" dt="2020-11-24T16:43:16.867" v="444"/>
          <ac:spMkLst>
            <pc:docMk/>
            <pc:sldMk cId="2641307963" sldId="263"/>
            <ac:spMk id="19" creationId="{0815E34B-5D02-4E01-A936-E8E1C0AB6F12}"/>
          </ac:spMkLst>
        </pc:spChg>
        <pc:spChg chg="add del">
          <ac:chgData name="Siddhant Dharmatti" userId="S::siddhant@siddhantdharmatti.onmicrosoft.com::ec51a237-b3d9-4eca-a5a2-4e3df65b2e98" providerId="AD" clId="Web-{7DC8762B-A784-4EC8-A511-C7839E2302BE}" dt="2020-11-24T16:43:21.430" v="446"/>
          <ac:spMkLst>
            <pc:docMk/>
            <pc:sldMk cId="2641307963" sldId="263"/>
            <ac:spMk id="20" creationId="{BB3C96EA-A85B-44DD-883A-2B7028F86327}"/>
          </ac:spMkLst>
        </pc:spChg>
        <pc:spChg chg="add">
          <ac:chgData name="Siddhant Dharmatti" userId="S::siddhant@siddhantdharmatti.onmicrosoft.com::ec51a237-b3d9-4eca-a5a2-4e3df65b2e98" providerId="AD" clId="Web-{7DC8762B-A784-4EC8-A511-C7839E2302BE}" dt="2020-11-24T16:43:16.867" v="444"/>
          <ac:spMkLst>
            <pc:docMk/>
            <pc:sldMk cId="2641307963" sldId="263"/>
            <ac:spMk id="21" creationId="{7DE3414B-B032-4710-A468-D3285E38C5FF}"/>
          </ac:spMkLst>
        </pc:spChg>
        <pc:picChg chg="add mod ord">
          <ac:chgData name="Siddhant Dharmatti" userId="S::siddhant@siddhantdharmatti.onmicrosoft.com::ec51a237-b3d9-4eca-a5a2-4e3df65b2e98" providerId="AD" clId="Web-{7DC8762B-A784-4EC8-A511-C7839E2302BE}" dt="2020-11-24T16:43:19.071" v="445" actId="1076"/>
          <ac:picMkLst>
            <pc:docMk/>
            <pc:sldMk cId="2641307963" sldId="263"/>
            <ac:picMk id="4" creationId="{38DFDF9C-4F29-4448-9D1F-DBB416D186DD}"/>
          </ac:picMkLst>
        </pc:picChg>
      </pc:sldChg>
      <pc:sldChg chg="addSp delSp modSp new">
        <pc:chgData name="Siddhant Dharmatti" userId="S::siddhant@siddhantdharmatti.onmicrosoft.com::ec51a237-b3d9-4eca-a5a2-4e3df65b2e98" providerId="AD" clId="Web-{7DC8762B-A784-4EC8-A511-C7839E2302BE}" dt="2020-11-24T16:44:03.150" v="467" actId="14100"/>
        <pc:sldMkLst>
          <pc:docMk/>
          <pc:sldMk cId="1815398112" sldId="264"/>
        </pc:sldMkLst>
        <pc:spChg chg="mod">
          <ac:chgData name="Siddhant Dharmatti" userId="S::siddhant@siddhantdharmatti.onmicrosoft.com::ec51a237-b3d9-4eca-a5a2-4e3df65b2e98" providerId="AD" clId="Web-{7DC8762B-A784-4EC8-A511-C7839E2302BE}" dt="2020-11-24T16:43:46.852" v="459" actId="20577"/>
          <ac:spMkLst>
            <pc:docMk/>
            <pc:sldMk cId="1815398112" sldId="264"/>
            <ac:spMk id="2" creationId="{70258D3A-0DAA-4827-B0F8-19E77DFFACFF}"/>
          </ac:spMkLst>
        </pc:spChg>
        <pc:spChg chg="del">
          <ac:chgData name="Siddhant Dharmatti" userId="S::siddhant@siddhantdharmatti.onmicrosoft.com::ec51a237-b3d9-4eca-a5a2-4e3df65b2e98" providerId="AD" clId="Web-{7DC8762B-A784-4EC8-A511-C7839E2302BE}" dt="2020-11-24T16:43:48.103" v="462"/>
          <ac:spMkLst>
            <pc:docMk/>
            <pc:sldMk cId="1815398112" sldId="264"/>
            <ac:spMk id="3" creationId="{6D26C461-AF6A-4F7E-8834-92E052572287}"/>
          </ac:spMkLst>
        </pc:spChg>
        <pc:picChg chg="add mod ord">
          <ac:chgData name="Siddhant Dharmatti" userId="S::siddhant@siddhantdharmatti.onmicrosoft.com::ec51a237-b3d9-4eca-a5a2-4e3df65b2e98" providerId="AD" clId="Web-{7DC8762B-A784-4EC8-A511-C7839E2302BE}" dt="2020-11-24T16:44:03.150" v="467" actId="14100"/>
          <ac:picMkLst>
            <pc:docMk/>
            <pc:sldMk cId="1815398112" sldId="264"/>
            <ac:picMk id="4" creationId="{A49B761C-A613-45A1-BAC9-E209AC6909ED}"/>
          </ac:picMkLst>
        </pc:picChg>
      </pc:sldChg>
      <pc:sldChg chg="modSp new">
        <pc:chgData name="Siddhant Dharmatti" userId="S::siddhant@siddhantdharmatti.onmicrosoft.com::ec51a237-b3d9-4eca-a5a2-4e3df65b2e98" providerId="AD" clId="Web-{7DC8762B-A784-4EC8-A511-C7839E2302BE}" dt="2020-11-24T16:45:46.856" v="514" actId="20577"/>
        <pc:sldMkLst>
          <pc:docMk/>
          <pc:sldMk cId="2912990666" sldId="265"/>
        </pc:sldMkLst>
        <pc:spChg chg="mod">
          <ac:chgData name="Siddhant Dharmatti" userId="S::siddhant@siddhantdharmatti.onmicrosoft.com::ec51a237-b3d9-4eca-a5a2-4e3df65b2e98" providerId="AD" clId="Web-{7DC8762B-A784-4EC8-A511-C7839E2302BE}" dt="2020-11-24T16:44:44.432" v="483" actId="20577"/>
          <ac:spMkLst>
            <pc:docMk/>
            <pc:sldMk cId="2912990666" sldId="265"/>
            <ac:spMk id="2" creationId="{362946B0-69C6-490C-BDDA-518F06BC5662}"/>
          </ac:spMkLst>
        </pc:spChg>
        <pc:spChg chg="mod">
          <ac:chgData name="Siddhant Dharmatti" userId="S::siddhant@siddhantdharmatti.onmicrosoft.com::ec51a237-b3d9-4eca-a5a2-4e3df65b2e98" providerId="AD" clId="Web-{7DC8762B-A784-4EC8-A511-C7839E2302BE}" dt="2020-11-24T16:45:46.856" v="514" actId="20577"/>
          <ac:spMkLst>
            <pc:docMk/>
            <pc:sldMk cId="2912990666" sldId="265"/>
            <ac:spMk id="3" creationId="{1D108D67-CABD-4359-9958-ECD09DC510FA}"/>
          </ac:spMkLst>
        </pc:spChg>
      </pc:sldChg>
      <pc:sldChg chg="new del">
        <pc:chgData name="Siddhant Dharmatti" userId="S::siddhant@siddhantdharmatti.onmicrosoft.com::ec51a237-b3d9-4eca-a5a2-4e3df65b2e98" providerId="AD" clId="Web-{7DC8762B-A784-4EC8-A511-C7839E2302BE}" dt="2020-11-24T16:45:48.871" v="517"/>
        <pc:sldMkLst>
          <pc:docMk/>
          <pc:sldMk cId="3556018237"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 xmlns:a16="http://schemas.microsoft.com/office/drawing/2014/main" id="{5BE6B5CC-D4D7-445E-8E36-F07AE271F5EF}"/>
              </a:ext>
            </a:extLst>
          </p:cNvPr>
          <p:cNvPicPr>
            <a:picLocks noChangeAspect="1"/>
          </p:cNvPicPr>
          <p:nvPr/>
        </p:nvPicPr>
        <p:blipFill>
          <a:blip r:embed="rId2"/>
          <a:stretch>
            <a:fillRect/>
          </a:stretch>
        </p:blipFill>
        <p:spPr>
          <a:xfrm>
            <a:off x="-56365" y="2734"/>
            <a:ext cx="12252540" cy="1852561"/>
          </a:xfrm>
          <a:prstGeom prst="rect">
            <a:avLst/>
          </a:prstGeom>
        </p:spPr>
      </p:pic>
      <p:sp>
        <p:nvSpPr>
          <p:cNvPr id="5" name="TextBox 4">
            <a:extLst>
              <a:ext uri="{FF2B5EF4-FFF2-40B4-BE49-F238E27FC236}">
                <a16:creationId xmlns="" xmlns:a16="http://schemas.microsoft.com/office/drawing/2014/main" id="{D60107BD-2CF4-46B1-947F-CDC43885C7C2}"/>
              </a:ext>
            </a:extLst>
          </p:cNvPr>
          <p:cNvSpPr txBox="1"/>
          <p:nvPr/>
        </p:nvSpPr>
        <p:spPr>
          <a:xfrm>
            <a:off x="2073058" y="2876811"/>
            <a:ext cx="915234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latin typeface="Times New Roman"/>
                <a:cs typeface="Times New Roman"/>
              </a:rPr>
              <a:t>HOSTEL MANAGEMENT SYSTEM</a:t>
            </a:r>
            <a:endParaRPr lang="en-US" sz="3600">
              <a:latin typeface="Times New Roman"/>
              <a:cs typeface="Times New Roman"/>
            </a:endParaRPr>
          </a:p>
        </p:txBody>
      </p:sp>
      <p:sp>
        <p:nvSpPr>
          <p:cNvPr id="7" name="TextBox 1">
            <a:extLst>
              <a:ext uri="{FF2B5EF4-FFF2-40B4-BE49-F238E27FC236}">
                <a16:creationId xmlns="" xmlns:a16="http://schemas.microsoft.com/office/drawing/2014/main" id="{877E06CD-1B33-41F4-A794-1B52A69483D1}"/>
              </a:ext>
            </a:extLst>
          </p:cNvPr>
          <p:cNvSpPr txBox="1"/>
          <p:nvPr/>
        </p:nvSpPr>
        <p:spPr>
          <a:xfrm>
            <a:off x="8059455" y="4186825"/>
            <a:ext cx="3048000" cy="1200329"/>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Project Guided By-</a:t>
            </a:r>
          </a:p>
          <a:p>
            <a:r>
              <a:rPr lang="en-IN" dirty="0" err="1"/>
              <a:t>Dr.</a:t>
            </a:r>
            <a:r>
              <a:rPr lang="en-IN" dirty="0"/>
              <a:t> </a:t>
            </a:r>
            <a:r>
              <a:rPr lang="en-IN" dirty="0" err="1"/>
              <a:t>Deptii</a:t>
            </a:r>
            <a:r>
              <a:rPr lang="en-IN" dirty="0"/>
              <a:t> C</a:t>
            </a:r>
          </a:p>
          <a:p>
            <a:r>
              <a:rPr lang="en-IN" dirty="0" err="1"/>
              <a:t>Dr.</a:t>
            </a:r>
            <a:r>
              <a:rPr lang="en-IN" dirty="0"/>
              <a:t> Sandeep P</a:t>
            </a:r>
          </a:p>
          <a:p>
            <a:endParaRPr lang="en-IN" dirty="0"/>
          </a:p>
        </p:txBody>
      </p:sp>
      <p:sp>
        <p:nvSpPr>
          <p:cNvPr id="9" name="Rectangle 8"/>
          <p:cNvSpPr/>
          <p:nvPr/>
        </p:nvSpPr>
        <p:spPr>
          <a:xfrm>
            <a:off x="6528045" y="3717014"/>
            <a:ext cx="242374" cy="369332"/>
          </a:xfrm>
          <a:prstGeom prst="rect">
            <a:avLst/>
          </a:prstGeom>
        </p:spPr>
        <p:txBody>
          <a:bodyPr wrap="none">
            <a:spAutoFit/>
          </a:bodyPr>
          <a:lstStyle/>
          <a:p>
            <a:r>
              <a:rPr lang="en-IN" dirty="0">
                <a:solidFill>
                  <a:srgbClr val="000000"/>
                </a:solidFill>
                <a:latin typeface="Times New Roman" panose="02020603050405020304" pitchFamily="18" charset="0"/>
              </a:rPr>
              <a:t> </a:t>
            </a:r>
            <a:endParaRPr lang="en-IN" dirty="0"/>
          </a:p>
        </p:txBody>
      </p:sp>
      <p:sp>
        <p:nvSpPr>
          <p:cNvPr id="10" name="TextBox 9"/>
          <p:cNvSpPr txBox="1"/>
          <p:nvPr/>
        </p:nvSpPr>
        <p:spPr>
          <a:xfrm>
            <a:off x="2674188" y="4186825"/>
            <a:ext cx="3191773" cy="1754326"/>
          </a:xfrm>
          <a:prstGeom prst="rect">
            <a:avLst/>
          </a:prstGeom>
          <a:noFill/>
        </p:spPr>
        <p:txBody>
          <a:bodyPr wrap="square" rtlCol="0">
            <a:spAutoFit/>
          </a:bodyPr>
          <a:lstStyle/>
          <a:p>
            <a:pPr fontAlgn="base"/>
            <a:r>
              <a:rPr lang="en-US"/>
              <a:t>GROUP 9-​</a:t>
            </a:r>
          </a:p>
          <a:p>
            <a:pPr fontAlgn="base"/>
            <a:r>
              <a:rPr lang="en-US"/>
              <a:t>Prem V( Tc031)​</a:t>
            </a:r>
          </a:p>
          <a:p>
            <a:pPr fontAlgn="base"/>
            <a:r>
              <a:rPr lang="en-US"/>
              <a:t>Rupak G ( Tc035)​</a:t>
            </a:r>
          </a:p>
          <a:p>
            <a:pPr fontAlgn="base"/>
            <a:r>
              <a:rPr lang="en-US"/>
              <a:t>Siddhant D(Tc048)​</a:t>
            </a:r>
          </a:p>
          <a:p>
            <a:pPr fontAlgn="base"/>
            <a:r>
              <a:rPr lang="en-US"/>
              <a:t>Sumit J (Tc049)​</a:t>
            </a:r>
          </a:p>
          <a:p>
            <a:pPr fontAlgn="base"/>
            <a:r>
              <a:rPr lang="en-US"/>
              <a:t>​</a:t>
            </a:r>
          </a:p>
        </p:txBody>
      </p:sp>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2946B0-69C6-490C-BDDA-518F06BC5662}"/>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 xmlns:a16="http://schemas.microsoft.com/office/drawing/2014/main" id="{1D108D67-CABD-4359-9958-ECD09DC510FA}"/>
              </a:ext>
            </a:extLst>
          </p:cNvPr>
          <p:cNvSpPr>
            <a:spLocks noGrp="1"/>
          </p:cNvSpPr>
          <p:nvPr>
            <p:ph idx="1"/>
          </p:nvPr>
        </p:nvSpPr>
        <p:spPr/>
        <p:txBody>
          <a:bodyPr vert="horz" lIns="91440" tIns="45720" rIns="91440" bIns="45720" rtlCol="0" anchor="t">
            <a:normAutofit fontScale="92500" lnSpcReduction="20000"/>
          </a:bodyPr>
          <a:lstStyle/>
          <a:p>
            <a:pPr algn="just"/>
            <a:r>
              <a:rPr lang="en-US" dirty="0">
                <a:ea typeface="+mn-lt"/>
                <a:cs typeface="+mn-lt"/>
              </a:rPr>
              <a:t>The project, developed using PHP and MySQL is based on the requirement specification of the user and the analysis of the existing system, with flexibility for future enhancement. The expanded functionality of today’s software requires an appropriate approach towards software development.</a:t>
            </a:r>
          </a:p>
          <a:p>
            <a:pPr algn="just"/>
            <a:r>
              <a:rPr lang="en-US" dirty="0">
                <a:ea typeface="+mn-lt"/>
                <a:cs typeface="+mn-lt"/>
              </a:rPr>
              <a:t> This hostel management software is designed for people who want to manage various activities in the hostel. For the past few years the number of educational institutions are increasing rapidly.</a:t>
            </a:r>
          </a:p>
          <a:p>
            <a:pPr algn="just"/>
            <a:r>
              <a:rPr lang="en-US" dirty="0">
                <a:ea typeface="+mn-lt"/>
                <a:cs typeface="+mn-lt"/>
              </a:rPr>
              <a:t>Thereby the number of hostels are also increasing for the accommodation of the students studying in this institution. And hence there is a lot of strain on the person who are running the hostel and software’s are not usually used in this context.</a:t>
            </a:r>
          </a:p>
          <a:p>
            <a:pPr algn="just"/>
            <a:r>
              <a:rPr lang="en-US" dirty="0">
                <a:ea typeface="+mn-lt"/>
                <a:cs typeface="+mn-lt"/>
              </a:rPr>
              <a:t> This project deals with the problems on managing a hostel and avoids the problems which occur when carried manually. Identification of the drawbacks of the existing system leads to the designing of computerized system that will be compatible to the existing system with the system which is more user friendly </a:t>
            </a:r>
            <a:endParaRPr lang="en-US"/>
          </a:p>
          <a:p>
            <a:pPr marL="0" indent="0">
              <a:buNone/>
            </a:pPr>
            <a:endParaRPr lang="en-US" b="1" dirty="0"/>
          </a:p>
        </p:txBody>
      </p:sp>
    </p:spTree>
    <p:extLst>
      <p:ext uri="{BB962C8B-B14F-4D97-AF65-F5344CB8AC3E}">
        <p14:creationId xmlns:p14="http://schemas.microsoft.com/office/powerpoint/2010/main" val="2912990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CBCC77-3600-4B15-86C2-1E584157DA9E}"/>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 xmlns:a16="http://schemas.microsoft.com/office/drawing/2014/main" id="{FCFD3D42-AA0F-45D9-B093-E91789C9DC7C}"/>
              </a:ext>
            </a:extLst>
          </p:cNvPr>
          <p:cNvSpPr>
            <a:spLocks noGrp="1"/>
          </p:cNvSpPr>
          <p:nvPr>
            <p:ph idx="1"/>
          </p:nvPr>
        </p:nvSpPr>
        <p:spPr/>
        <p:txBody>
          <a:bodyPr vert="horz" lIns="91440" tIns="45720" rIns="91440" bIns="45720" rtlCol="0" anchor="t">
            <a:normAutofit/>
          </a:bodyPr>
          <a:lstStyle/>
          <a:p>
            <a:r>
              <a:rPr lang="en-US" dirty="0">
                <a:ea typeface="+mn-lt"/>
                <a:cs typeface="+mn-lt"/>
              </a:rPr>
              <a:t>Hostel Management System is a Software development for managing various activities of the hostel. The Software help user in case of Hostel Information, registration, room and Searching Hostel Account.</a:t>
            </a:r>
          </a:p>
          <a:p>
            <a:r>
              <a:rPr lang="en-US" dirty="0">
                <a:ea typeface="+mn-lt"/>
                <a:cs typeface="+mn-lt"/>
              </a:rPr>
              <a:t>Aim of the Hostel Management System is to manage the records and make user friendly Software.</a:t>
            </a:r>
          </a:p>
          <a:p>
            <a:r>
              <a:rPr lang="en-US" dirty="0">
                <a:ea typeface="+mn-lt"/>
                <a:cs typeface="+mn-lt"/>
              </a:rPr>
              <a:t>It helps admin to manage student records, Staff Records and many more.</a:t>
            </a:r>
          </a:p>
          <a:p>
            <a:r>
              <a:rPr lang="en-US" dirty="0">
                <a:ea typeface="+mn-lt"/>
                <a:cs typeface="+mn-lt"/>
              </a:rPr>
              <a:t>Hostel management System is online application developed for managing various activities of the hostel. Deals with the problem on managing the hostel and avoided the problem which occur when carried out manually. </a:t>
            </a:r>
          </a:p>
        </p:txBody>
      </p:sp>
    </p:spTree>
    <p:extLst>
      <p:ext uri="{BB962C8B-B14F-4D97-AF65-F5344CB8AC3E}">
        <p14:creationId xmlns:p14="http://schemas.microsoft.com/office/powerpoint/2010/main" val="2601240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416187-9625-4833-BFC7-02A411DE6FF1}"/>
              </a:ext>
            </a:extLst>
          </p:cNvPr>
          <p:cNvSpPr>
            <a:spLocks noGrp="1"/>
          </p:cNvSpPr>
          <p:nvPr>
            <p:ph type="title"/>
          </p:nvPr>
        </p:nvSpPr>
        <p:spPr/>
        <p:txBody>
          <a:bodyPr/>
          <a:lstStyle/>
          <a:p>
            <a:r>
              <a:rPr lang="en-US" b="1" dirty="0"/>
              <a:t>SCOPE </a:t>
            </a:r>
          </a:p>
        </p:txBody>
      </p:sp>
      <p:sp>
        <p:nvSpPr>
          <p:cNvPr id="3" name="Content Placeholder 2">
            <a:extLst>
              <a:ext uri="{FF2B5EF4-FFF2-40B4-BE49-F238E27FC236}">
                <a16:creationId xmlns="" xmlns:a16="http://schemas.microsoft.com/office/drawing/2014/main" id="{19E6CC6F-1D02-40CF-9FC5-D3089193D072}"/>
              </a:ext>
            </a:extLst>
          </p:cNvPr>
          <p:cNvSpPr>
            <a:spLocks noGrp="1"/>
          </p:cNvSpPr>
          <p:nvPr>
            <p:ph idx="1"/>
          </p:nvPr>
        </p:nvSpPr>
        <p:spPr/>
        <p:txBody>
          <a:bodyPr vert="horz" lIns="91440" tIns="45720" rIns="91440" bIns="45720" rtlCol="0" anchor="t">
            <a:normAutofit fontScale="92500"/>
          </a:bodyPr>
          <a:lstStyle/>
          <a:p>
            <a:pPr marL="0" indent="0">
              <a:buNone/>
            </a:pPr>
            <a:r>
              <a:rPr lang="en-US" dirty="0">
                <a:ea typeface="+mn-lt"/>
                <a:cs typeface="+mn-lt"/>
              </a:rPr>
              <a:t>The proposed system provides the following features on different tasks-</a:t>
            </a:r>
          </a:p>
          <a:p>
            <a:r>
              <a:rPr lang="en-US" dirty="0">
                <a:ea typeface="+mn-lt"/>
                <a:cs typeface="+mn-lt"/>
              </a:rPr>
              <a:t>All the details related to a hosteller could be find in one place like the admission details, fees details, room details , attendance ,mess details, stipend details etc. </a:t>
            </a:r>
          </a:p>
          <a:p>
            <a:r>
              <a:rPr lang="en-US" dirty="0">
                <a:ea typeface="+mn-lt"/>
                <a:cs typeface="+mn-lt"/>
              </a:rPr>
              <a:t>Will make the monitoring of student moment and stock details easy.</a:t>
            </a:r>
          </a:p>
          <a:p>
            <a:r>
              <a:rPr lang="en-US" dirty="0">
                <a:ea typeface="+mn-lt"/>
                <a:cs typeface="+mn-lt"/>
              </a:rPr>
              <a:t>The same application could be used by both the account section and the hostel management for their specific needs and purposes. </a:t>
            </a:r>
          </a:p>
          <a:p>
            <a:r>
              <a:rPr lang="en-US" dirty="0">
                <a:ea typeface="+mn-lt"/>
                <a:cs typeface="+mn-lt"/>
              </a:rPr>
              <a:t>In future we can implement some features for “HOSTEL MANAGEMENT SYSTEM” project. In this system it's possible to categorize room rent for middle class students and poor students. Some poor students are given a particular concession for the entire year. Even we can add a gate keeping feature of in ad out which keeps the record of students going outside of hostel campus and when he/she comes. </a:t>
            </a:r>
            <a:endParaRPr lang="en-US" dirty="0"/>
          </a:p>
        </p:txBody>
      </p:sp>
    </p:spTree>
    <p:extLst>
      <p:ext uri="{BB962C8B-B14F-4D97-AF65-F5344CB8AC3E}">
        <p14:creationId xmlns:p14="http://schemas.microsoft.com/office/powerpoint/2010/main" val="2711411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8F5DC3-8656-4BB0-948E-B86963010C6C}"/>
              </a:ext>
            </a:extLst>
          </p:cNvPr>
          <p:cNvSpPr>
            <a:spLocks noGrp="1"/>
          </p:cNvSpPr>
          <p:nvPr>
            <p:ph type="title"/>
          </p:nvPr>
        </p:nvSpPr>
        <p:spPr/>
        <p:txBody>
          <a:bodyPr/>
          <a:lstStyle/>
          <a:p>
            <a:r>
              <a:rPr lang="en-US" b="1" dirty="0"/>
              <a:t>REQUIREMENTS ANALYSIS</a:t>
            </a:r>
          </a:p>
        </p:txBody>
      </p:sp>
      <p:sp>
        <p:nvSpPr>
          <p:cNvPr id="3" name="Content Placeholder 2">
            <a:extLst>
              <a:ext uri="{FF2B5EF4-FFF2-40B4-BE49-F238E27FC236}">
                <a16:creationId xmlns="" xmlns:a16="http://schemas.microsoft.com/office/drawing/2014/main" id="{E9B0AD3D-1216-4018-93B0-2001E4D2C1B3}"/>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en-US" dirty="0"/>
              <a:t>Software And Hardware Requirements-</a:t>
            </a:r>
          </a:p>
          <a:p>
            <a:r>
              <a:rPr lang="en-US" dirty="0">
                <a:ea typeface="+mn-lt"/>
                <a:cs typeface="+mn-lt"/>
              </a:rPr>
              <a:t>PHP Triad (PHP, MySQL, Apache, and </a:t>
            </a:r>
            <a:r>
              <a:rPr lang="en-US" dirty="0" err="1">
                <a:ea typeface="+mn-lt"/>
                <a:cs typeface="+mn-lt"/>
              </a:rPr>
              <a:t>PHPMyAdmin</a:t>
            </a:r>
            <a:r>
              <a:rPr lang="en-US" dirty="0">
                <a:ea typeface="+mn-lt"/>
                <a:cs typeface="+mn-lt"/>
              </a:rPr>
              <a:t>)</a:t>
            </a:r>
            <a:endParaRPr lang="en-US" dirty="0"/>
          </a:p>
          <a:p>
            <a:r>
              <a:rPr lang="en-US" dirty="0">
                <a:ea typeface="+mn-lt"/>
                <a:cs typeface="+mn-lt"/>
              </a:rPr>
              <a:t>Wamp server</a:t>
            </a:r>
            <a:endParaRPr lang="en-US" dirty="0"/>
          </a:p>
          <a:p>
            <a:r>
              <a:rPr lang="en-US" dirty="0">
                <a:ea typeface="+mn-lt"/>
                <a:cs typeface="+mn-lt"/>
              </a:rPr>
              <a:t>HTML</a:t>
            </a:r>
            <a:endParaRPr lang="en-US" dirty="0"/>
          </a:p>
          <a:p>
            <a:r>
              <a:rPr lang="en-US" dirty="0">
                <a:ea typeface="+mn-lt"/>
                <a:cs typeface="+mn-lt"/>
              </a:rPr>
              <a:t>Bootstrap</a:t>
            </a:r>
            <a:endParaRPr lang="en-US" dirty="0"/>
          </a:p>
          <a:p>
            <a:r>
              <a:rPr lang="en-US" dirty="0">
                <a:ea typeface="+mn-lt"/>
                <a:cs typeface="+mn-lt"/>
              </a:rPr>
              <a:t>Sublime text</a:t>
            </a:r>
            <a:endParaRPr lang="en-US" dirty="0"/>
          </a:p>
          <a:p>
            <a:r>
              <a:rPr lang="en-US" dirty="0" err="1">
                <a:ea typeface="+mn-lt"/>
                <a:cs typeface="+mn-lt"/>
              </a:rPr>
              <a:t>Github</a:t>
            </a:r>
            <a:endParaRPr lang="en-US" dirty="0" err="1"/>
          </a:p>
          <a:p>
            <a:r>
              <a:rPr lang="en-US" dirty="0">
                <a:ea typeface="+mn-lt"/>
                <a:cs typeface="+mn-lt"/>
              </a:rPr>
              <a:t>JavaScript</a:t>
            </a:r>
            <a:endParaRPr lang="en-US" dirty="0"/>
          </a:p>
          <a:p>
            <a:r>
              <a:rPr lang="en-US" dirty="0" err="1">
                <a:ea typeface="+mn-lt"/>
                <a:cs typeface="+mn-lt"/>
              </a:rPr>
              <a:t>Css</a:t>
            </a:r>
            <a:endParaRPr lang="en-US" dirty="0" err="1"/>
          </a:p>
          <a:p>
            <a:r>
              <a:rPr lang="en-US" dirty="0">
                <a:ea typeface="+mn-lt"/>
                <a:cs typeface="+mn-lt"/>
              </a:rPr>
              <a:t>OS (windows, </a:t>
            </a:r>
            <a:r>
              <a:rPr lang="en-US" dirty="0" err="1">
                <a:ea typeface="+mn-lt"/>
                <a:cs typeface="+mn-lt"/>
              </a:rPr>
              <a:t>linux</a:t>
            </a:r>
            <a:r>
              <a:rPr lang="en-US" dirty="0">
                <a:ea typeface="+mn-lt"/>
                <a:cs typeface="+mn-lt"/>
              </a:rPr>
              <a:t>)</a:t>
            </a:r>
            <a:endParaRPr lang="en-US" dirty="0"/>
          </a:p>
          <a:p>
            <a:r>
              <a:rPr lang="en-US" dirty="0">
                <a:ea typeface="+mn-lt"/>
                <a:cs typeface="+mn-lt"/>
              </a:rPr>
              <a:t>Notepad++</a:t>
            </a:r>
            <a:endParaRPr lang="en-US" dirty="0"/>
          </a:p>
          <a:p>
            <a:r>
              <a:rPr lang="en-US" dirty="0">
                <a:ea typeface="+mn-lt"/>
                <a:cs typeface="+mn-lt"/>
              </a:rPr>
              <a:t>Visual Studio Code </a:t>
            </a:r>
            <a:endParaRPr lang="en-US"/>
          </a:p>
          <a:p>
            <a:r>
              <a:rPr lang="en-US" dirty="0">
                <a:ea typeface="+mn-lt"/>
                <a:cs typeface="+mn-lt"/>
              </a:rPr>
              <a:t> Web Browser (Mozilla, Google Chrome)</a:t>
            </a:r>
            <a:endParaRPr lang="en-US" dirty="0"/>
          </a:p>
          <a:p>
            <a:endParaRPr lang="en-US" dirty="0"/>
          </a:p>
        </p:txBody>
      </p:sp>
      <p:pic>
        <p:nvPicPr>
          <p:cNvPr id="4" name="Picture 4" descr="A picture containing drawing&#10;&#10;Description automatically generated">
            <a:extLst>
              <a:ext uri="{FF2B5EF4-FFF2-40B4-BE49-F238E27FC236}">
                <a16:creationId xmlns="" xmlns:a16="http://schemas.microsoft.com/office/drawing/2014/main" id="{E276A3A4-15D4-43C0-AB8C-34850BE2E985}"/>
              </a:ext>
            </a:extLst>
          </p:cNvPr>
          <p:cNvPicPr>
            <a:picLocks noChangeAspect="1"/>
          </p:cNvPicPr>
          <p:nvPr/>
        </p:nvPicPr>
        <p:blipFill>
          <a:blip r:embed="rId2"/>
          <a:stretch>
            <a:fillRect/>
          </a:stretch>
        </p:blipFill>
        <p:spPr>
          <a:xfrm>
            <a:off x="7825178" y="1989876"/>
            <a:ext cx="904875" cy="790575"/>
          </a:xfrm>
          <a:prstGeom prst="rect">
            <a:avLst/>
          </a:prstGeom>
        </p:spPr>
      </p:pic>
      <p:pic>
        <p:nvPicPr>
          <p:cNvPr id="5" name="Picture 5" descr="Icon&#10;&#10;Description automatically generated">
            <a:extLst>
              <a:ext uri="{FF2B5EF4-FFF2-40B4-BE49-F238E27FC236}">
                <a16:creationId xmlns="" xmlns:a16="http://schemas.microsoft.com/office/drawing/2014/main" id="{959E9E6F-85EE-4A6D-84E4-F42E89C1D634}"/>
              </a:ext>
            </a:extLst>
          </p:cNvPr>
          <p:cNvPicPr>
            <a:picLocks noChangeAspect="1"/>
          </p:cNvPicPr>
          <p:nvPr/>
        </p:nvPicPr>
        <p:blipFill>
          <a:blip r:embed="rId3"/>
          <a:stretch>
            <a:fillRect/>
          </a:stretch>
        </p:blipFill>
        <p:spPr>
          <a:xfrm>
            <a:off x="8946520" y="2104177"/>
            <a:ext cx="561975" cy="561975"/>
          </a:xfrm>
          <a:prstGeom prst="rect">
            <a:avLst/>
          </a:prstGeom>
        </p:spPr>
      </p:pic>
      <p:pic>
        <p:nvPicPr>
          <p:cNvPr id="6" name="Picture 6" descr="A close up of a sign&#10;&#10;Description automatically generated">
            <a:extLst>
              <a:ext uri="{FF2B5EF4-FFF2-40B4-BE49-F238E27FC236}">
                <a16:creationId xmlns="" xmlns:a16="http://schemas.microsoft.com/office/drawing/2014/main" id="{C549C666-2075-4EC0-8661-3C3CCDFBDA5C}"/>
              </a:ext>
            </a:extLst>
          </p:cNvPr>
          <p:cNvPicPr>
            <a:picLocks noChangeAspect="1"/>
          </p:cNvPicPr>
          <p:nvPr/>
        </p:nvPicPr>
        <p:blipFill>
          <a:blip r:embed="rId4"/>
          <a:stretch>
            <a:fillRect/>
          </a:stretch>
        </p:blipFill>
        <p:spPr>
          <a:xfrm>
            <a:off x="9865160" y="2085126"/>
            <a:ext cx="1543050" cy="600075"/>
          </a:xfrm>
          <a:prstGeom prst="rect">
            <a:avLst/>
          </a:prstGeom>
        </p:spPr>
      </p:pic>
      <p:pic>
        <p:nvPicPr>
          <p:cNvPr id="7" name="Picture 7" descr="A picture containing qr code&#10;&#10;Description automatically generated">
            <a:extLst>
              <a:ext uri="{FF2B5EF4-FFF2-40B4-BE49-F238E27FC236}">
                <a16:creationId xmlns="" xmlns:a16="http://schemas.microsoft.com/office/drawing/2014/main" id="{B66038FB-5BEB-4D19-B3A6-65C243B55A97}"/>
              </a:ext>
            </a:extLst>
          </p:cNvPr>
          <p:cNvPicPr>
            <a:picLocks noChangeAspect="1"/>
          </p:cNvPicPr>
          <p:nvPr/>
        </p:nvPicPr>
        <p:blipFill>
          <a:blip r:embed="rId5"/>
          <a:stretch>
            <a:fillRect/>
          </a:stretch>
        </p:blipFill>
        <p:spPr>
          <a:xfrm>
            <a:off x="7982146" y="3003702"/>
            <a:ext cx="695325" cy="600075"/>
          </a:xfrm>
          <a:prstGeom prst="rect">
            <a:avLst/>
          </a:prstGeom>
        </p:spPr>
      </p:pic>
      <p:pic>
        <p:nvPicPr>
          <p:cNvPr id="8" name="Picture 8" descr="A picture containing graphical user interface&#10;&#10;Description automatically generated">
            <a:extLst>
              <a:ext uri="{FF2B5EF4-FFF2-40B4-BE49-F238E27FC236}">
                <a16:creationId xmlns="" xmlns:a16="http://schemas.microsoft.com/office/drawing/2014/main" id="{2AADA7ED-C8B5-4F05-A991-2F0535DDF154}"/>
              </a:ext>
            </a:extLst>
          </p:cNvPr>
          <p:cNvPicPr>
            <a:picLocks noChangeAspect="1"/>
          </p:cNvPicPr>
          <p:nvPr/>
        </p:nvPicPr>
        <p:blipFill>
          <a:blip r:embed="rId6"/>
          <a:stretch>
            <a:fillRect/>
          </a:stretch>
        </p:blipFill>
        <p:spPr>
          <a:xfrm>
            <a:off x="8899612" y="3008465"/>
            <a:ext cx="781050" cy="590550"/>
          </a:xfrm>
          <a:prstGeom prst="rect">
            <a:avLst/>
          </a:prstGeom>
        </p:spPr>
      </p:pic>
      <p:pic>
        <p:nvPicPr>
          <p:cNvPr id="9" name="Picture 9" descr="A picture containing logo&#10;&#10;Description automatically generated">
            <a:extLst>
              <a:ext uri="{FF2B5EF4-FFF2-40B4-BE49-F238E27FC236}">
                <a16:creationId xmlns="" xmlns:a16="http://schemas.microsoft.com/office/drawing/2014/main" id="{F0C333AF-56BB-475B-8607-03187FBE6B6E}"/>
              </a:ext>
            </a:extLst>
          </p:cNvPr>
          <p:cNvPicPr>
            <a:picLocks noChangeAspect="1"/>
          </p:cNvPicPr>
          <p:nvPr/>
        </p:nvPicPr>
        <p:blipFill>
          <a:blip r:embed="rId7"/>
          <a:stretch>
            <a:fillRect/>
          </a:stretch>
        </p:blipFill>
        <p:spPr>
          <a:xfrm>
            <a:off x="9864704" y="2863959"/>
            <a:ext cx="771525" cy="733425"/>
          </a:xfrm>
          <a:prstGeom prst="rect">
            <a:avLst/>
          </a:prstGeom>
        </p:spPr>
      </p:pic>
      <p:pic>
        <p:nvPicPr>
          <p:cNvPr id="10" name="Picture 10" descr="A picture containing toy, drawing&#10;&#10;Description automatically generated">
            <a:extLst>
              <a:ext uri="{FF2B5EF4-FFF2-40B4-BE49-F238E27FC236}">
                <a16:creationId xmlns="" xmlns:a16="http://schemas.microsoft.com/office/drawing/2014/main" id="{0BD1CDC4-B4FB-4166-AC4D-9623234CEA6E}"/>
              </a:ext>
            </a:extLst>
          </p:cNvPr>
          <p:cNvPicPr>
            <a:picLocks noChangeAspect="1"/>
          </p:cNvPicPr>
          <p:nvPr/>
        </p:nvPicPr>
        <p:blipFill>
          <a:blip r:embed="rId8"/>
          <a:stretch>
            <a:fillRect/>
          </a:stretch>
        </p:blipFill>
        <p:spPr>
          <a:xfrm>
            <a:off x="7980189" y="3842228"/>
            <a:ext cx="1743075" cy="781050"/>
          </a:xfrm>
          <a:prstGeom prst="rect">
            <a:avLst/>
          </a:prstGeom>
        </p:spPr>
      </p:pic>
      <p:pic>
        <p:nvPicPr>
          <p:cNvPr id="11" name="Picture 11" descr="Icon&#10;&#10;Description automatically generated">
            <a:extLst>
              <a:ext uri="{FF2B5EF4-FFF2-40B4-BE49-F238E27FC236}">
                <a16:creationId xmlns="" xmlns:a16="http://schemas.microsoft.com/office/drawing/2014/main" id="{0A88BFA5-0598-4615-800F-4DF96959546D}"/>
              </a:ext>
            </a:extLst>
          </p:cNvPr>
          <p:cNvPicPr>
            <a:picLocks noChangeAspect="1"/>
          </p:cNvPicPr>
          <p:nvPr/>
        </p:nvPicPr>
        <p:blipFill>
          <a:blip r:embed="rId9"/>
          <a:stretch>
            <a:fillRect/>
          </a:stretch>
        </p:blipFill>
        <p:spPr>
          <a:xfrm>
            <a:off x="10861306" y="2943812"/>
            <a:ext cx="657225" cy="657225"/>
          </a:xfrm>
          <a:prstGeom prst="rect">
            <a:avLst/>
          </a:prstGeom>
        </p:spPr>
      </p:pic>
      <p:pic>
        <p:nvPicPr>
          <p:cNvPr id="12" name="Picture 12" descr="A picture containing text&#10;&#10;Description automatically generated">
            <a:extLst>
              <a:ext uri="{FF2B5EF4-FFF2-40B4-BE49-F238E27FC236}">
                <a16:creationId xmlns="" xmlns:a16="http://schemas.microsoft.com/office/drawing/2014/main" id="{C51BA1EB-8996-4A8B-97E7-1BE5787A968C}"/>
              </a:ext>
            </a:extLst>
          </p:cNvPr>
          <p:cNvPicPr>
            <a:picLocks noChangeAspect="1"/>
          </p:cNvPicPr>
          <p:nvPr/>
        </p:nvPicPr>
        <p:blipFill>
          <a:blip r:embed="rId10"/>
          <a:stretch>
            <a:fillRect/>
          </a:stretch>
        </p:blipFill>
        <p:spPr>
          <a:xfrm>
            <a:off x="10069556" y="3840596"/>
            <a:ext cx="1343025" cy="638175"/>
          </a:xfrm>
          <a:prstGeom prst="rect">
            <a:avLst/>
          </a:prstGeom>
        </p:spPr>
      </p:pic>
    </p:spTree>
    <p:extLst>
      <p:ext uri="{BB962C8B-B14F-4D97-AF65-F5344CB8AC3E}">
        <p14:creationId xmlns:p14="http://schemas.microsoft.com/office/powerpoint/2010/main" val="2806033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F54DFD-06F1-449D-92D6-0870E56C74CC}"/>
              </a:ext>
            </a:extLst>
          </p:cNvPr>
          <p:cNvSpPr>
            <a:spLocks noGrp="1"/>
          </p:cNvSpPr>
          <p:nvPr>
            <p:ph type="title"/>
          </p:nvPr>
        </p:nvSpPr>
        <p:spPr/>
        <p:txBody>
          <a:bodyPr/>
          <a:lstStyle/>
          <a:p>
            <a:r>
              <a:rPr lang="en-US" b="1" dirty="0"/>
              <a:t>PROJECT FEATURES</a:t>
            </a:r>
            <a:endParaRPr lang="en-US" dirty="0"/>
          </a:p>
        </p:txBody>
      </p:sp>
      <p:sp>
        <p:nvSpPr>
          <p:cNvPr id="3" name="Content Placeholder 2">
            <a:extLst>
              <a:ext uri="{FF2B5EF4-FFF2-40B4-BE49-F238E27FC236}">
                <a16:creationId xmlns="" xmlns:a16="http://schemas.microsoft.com/office/drawing/2014/main" id="{AD882439-A46F-419F-8FFE-E00294640868}"/>
              </a:ext>
            </a:extLst>
          </p:cNvPr>
          <p:cNvSpPr>
            <a:spLocks noGrp="1"/>
          </p:cNvSpPr>
          <p:nvPr>
            <p:ph idx="1"/>
          </p:nvPr>
        </p:nvSpPr>
        <p:spPr/>
        <p:txBody>
          <a:bodyPr vert="horz" lIns="91440" tIns="45720" rIns="91440" bIns="45720" rtlCol="0" anchor="t">
            <a:normAutofit/>
          </a:bodyPr>
          <a:lstStyle/>
          <a:p>
            <a:pPr algn="just"/>
            <a:r>
              <a:rPr lang="en-US" dirty="0"/>
              <a:t>This project is a direct platform for students for all their hostel needs. Managing rooms , updating their profiles, applying for leaves , checking their dues and fines and submitting their grievances and problems.</a:t>
            </a:r>
          </a:p>
          <a:p>
            <a:pPr algn="just"/>
            <a:r>
              <a:rPr lang="en-US" dirty="0"/>
              <a:t>This project also allows the admins to have a comfortable control over the students , check for availability of rooms , create vacancies, manage dues and fines , solving grievances and approve students of leave.</a:t>
            </a:r>
          </a:p>
          <a:p>
            <a:pPr algn="just"/>
            <a:r>
              <a:rPr lang="en-US" dirty="0"/>
              <a:t>The dues/fines , permissions and grievances features are a valuable addition to the existing normal hostel management systems  as it provides a seamless way of communication between the hostilities and the admin.</a:t>
            </a:r>
          </a:p>
        </p:txBody>
      </p:sp>
    </p:spTree>
    <p:extLst>
      <p:ext uri="{BB962C8B-B14F-4D97-AF65-F5344CB8AC3E}">
        <p14:creationId xmlns:p14="http://schemas.microsoft.com/office/powerpoint/2010/main" val="1026971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175CD74B-9CE8-4F20-A3E4-A22A7F03604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4A63EF66-7878-4B54-A9FA-543B5C973D6D}"/>
              </a:ext>
            </a:extLst>
          </p:cNvPr>
          <p:cNvSpPr>
            <a:spLocks noGrp="1"/>
          </p:cNvSpPr>
          <p:nvPr>
            <p:ph type="title"/>
          </p:nvPr>
        </p:nvSpPr>
        <p:spPr>
          <a:xfrm>
            <a:off x="1794897" y="624110"/>
            <a:ext cx="9712998" cy="1280890"/>
          </a:xfrm>
        </p:spPr>
        <p:txBody>
          <a:bodyPr>
            <a:normAutofit/>
          </a:bodyPr>
          <a:lstStyle/>
          <a:p>
            <a:r>
              <a:rPr lang="en-US" b="1" dirty="0"/>
              <a:t>DATABASE DESIGN</a:t>
            </a:r>
            <a:endParaRPr lang="en-US" dirty="0"/>
          </a:p>
        </p:txBody>
      </p:sp>
      <p:sp>
        <p:nvSpPr>
          <p:cNvPr id="12" name="Rectangle 11">
            <a:extLst>
              <a:ext uri="{FF2B5EF4-FFF2-40B4-BE49-F238E27FC236}">
                <a16:creationId xmlns="" xmlns:a16="http://schemas.microsoft.com/office/drawing/2014/main" id="{99C44665-BECF-4482-A00C-E4BE2A87DC7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 xmlns:a16="http://schemas.microsoft.com/office/drawing/2014/main" id="{20398C1D-D011-4BA8-AC81-E829677B87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4">
            <a:extLst>
              <a:ext uri="{FF2B5EF4-FFF2-40B4-BE49-F238E27FC236}">
                <a16:creationId xmlns="" xmlns:a16="http://schemas.microsoft.com/office/drawing/2014/main" id="{1F25C379-FF83-4BBF-BE44-36331C8B229C}"/>
              </a:ext>
            </a:extLst>
          </p:cNvPr>
          <p:cNvGraphicFramePr>
            <a:graphicFrameLocks noGrp="1"/>
          </p:cNvGraphicFramePr>
          <p:nvPr>
            <p:ph idx="1"/>
            <p:extLst>
              <p:ext uri="{D42A27DB-BD31-4B8C-83A1-F6EECF244321}">
                <p14:modId xmlns:p14="http://schemas.microsoft.com/office/powerpoint/2010/main" val="3521874328"/>
              </p:ext>
            </p:extLst>
          </p:nvPr>
        </p:nvGraphicFramePr>
        <p:xfrm>
          <a:off x="1625600" y="685800"/>
          <a:ext cx="8819166" cy="6172200"/>
        </p:xfrm>
        <a:graphic>
          <a:graphicData uri="http://schemas.openxmlformats.org/drawingml/2006/table">
            <a:tbl>
              <a:tblPr firstRow="1" firstCol="1" bandRow="1">
                <a:tableStyleId>{5C22544A-7EE6-4342-B048-85BDC9FD1C3A}</a:tableStyleId>
              </a:tblPr>
              <a:tblGrid>
                <a:gridCol w="2464282">
                  <a:extLst>
                    <a:ext uri="{9D8B030D-6E8A-4147-A177-3AD203B41FA5}">
                      <a16:colId xmlns="" xmlns:a16="http://schemas.microsoft.com/office/drawing/2014/main" val="1066210700"/>
                    </a:ext>
                  </a:extLst>
                </a:gridCol>
                <a:gridCol w="2259412">
                  <a:extLst>
                    <a:ext uri="{9D8B030D-6E8A-4147-A177-3AD203B41FA5}">
                      <a16:colId xmlns="" xmlns:a16="http://schemas.microsoft.com/office/drawing/2014/main" val="2019169670"/>
                    </a:ext>
                  </a:extLst>
                </a:gridCol>
                <a:gridCol w="4095472">
                  <a:extLst>
                    <a:ext uri="{9D8B030D-6E8A-4147-A177-3AD203B41FA5}">
                      <a16:colId xmlns="" xmlns:a16="http://schemas.microsoft.com/office/drawing/2014/main" val="3705038092"/>
                    </a:ext>
                  </a:extLst>
                </a:gridCol>
              </a:tblGrid>
              <a:tr h="111841">
                <a:tc>
                  <a:txBody>
                    <a:bodyPr/>
                    <a:lstStyle/>
                    <a:p>
                      <a:pPr>
                        <a:tabLst>
                          <a:tab pos="2371725" algn="l"/>
                        </a:tabLst>
                      </a:pPr>
                      <a:endParaRPr lang="en-US" sz="900" dirty="0">
                        <a:effectLst/>
                      </a:endParaRPr>
                    </a:p>
                  </a:txBody>
                  <a:tcPr marL="33018" marR="33018" marT="0" marB="0"/>
                </a:tc>
                <a:tc>
                  <a:txBody>
                    <a:bodyPr/>
                    <a:lstStyle/>
                    <a:p>
                      <a:pPr>
                        <a:tabLst>
                          <a:tab pos="2371725" algn="l"/>
                        </a:tabLst>
                      </a:pPr>
                      <a:endParaRPr lang="en-US" sz="900" dirty="0">
                        <a:effectLst/>
                      </a:endParaRPr>
                    </a:p>
                  </a:txBody>
                  <a:tcPr marL="33018" marR="33018" marT="0" marB="0"/>
                </a:tc>
                <a:tc>
                  <a:txBody>
                    <a:bodyPr/>
                    <a:lstStyle/>
                    <a:p>
                      <a:pPr>
                        <a:tabLst>
                          <a:tab pos="2371725" algn="l"/>
                        </a:tabLst>
                      </a:pPr>
                      <a:endParaRPr lang="en-US" sz="900" dirty="0">
                        <a:effectLst/>
                      </a:endParaRPr>
                    </a:p>
                  </a:txBody>
                  <a:tcPr marL="33018" marR="33018" marT="0" marB="0"/>
                </a:tc>
                <a:extLst>
                  <a:ext uri="{0D108BD9-81ED-4DB2-BD59-A6C34878D82A}">
                    <a16:rowId xmlns="" xmlns:a16="http://schemas.microsoft.com/office/drawing/2014/main" val="2376515651"/>
                  </a:ext>
                </a:extLst>
              </a:tr>
              <a:tr h="584926">
                <a:tc>
                  <a:txBody>
                    <a:bodyPr/>
                    <a:lstStyle/>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adminlogin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id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username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adminpassword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588250168"/>
                  </a:ext>
                </a:extLst>
              </a:tr>
              <a:tr h="933269">
                <a:tc>
                  <a:txBody>
                    <a:bodyPr/>
                    <a:lstStyle/>
                    <a:p>
                      <a:pPr marL="0" marR="0">
                        <a:spcBef>
                          <a:spcPts val="0"/>
                        </a:spcBef>
                        <a:spcAft>
                          <a:spcPts val="0"/>
                        </a:spcAft>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 id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FirstName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LastName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MobileNumber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email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password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899654274"/>
                  </a:ext>
                </a:extLst>
              </a:tr>
              <a:tr h="3280659">
                <a:tc>
                  <a:txBody>
                    <a:bodyPr/>
                    <a:lstStyle/>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2371725" algn="l"/>
                        </a:tabLst>
                      </a:pP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studentregistration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Id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Student Name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Parents Name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Student Surname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Email Id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Parents Contact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Student Contact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Gender</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Birthday</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Address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City</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Pin Code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State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Country</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Room</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Sharing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Mess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Fees Paid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Emergency Contact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2496432263"/>
                  </a:ext>
                </a:extLst>
              </a:tr>
            </a:tbl>
          </a:graphicData>
        </a:graphic>
      </p:graphicFrame>
      <p:sp>
        <p:nvSpPr>
          <p:cNvPr id="3" name="TextBox 2"/>
          <p:cNvSpPr txBox="1"/>
          <p:nvPr/>
        </p:nvSpPr>
        <p:spPr>
          <a:xfrm>
            <a:off x="1584338" y="172522"/>
            <a:ext cx="3002176" cy="461665"/>
          </a:xfrm>
          <a:prstGeom prst="rect">
            <a:avLst/>
          </a:prstGeom>
          <a:noFill/>
        </p:spPr>
        <p:txBody>
          <a:bodyPr wrap="square" rtlCol="0">
            <a:spAutoFit/>
          </a:bodyPr>
          <a:lstStyle/>
          <a:p>
            <a:r>
              <a:rPr lang="en-US" sz="2400" b="1" dirty="0" smtClean="0">
                <a:ln w="0"/>
                <a:effectLst>
                  <a:outerShdw blurRad="38100" dist="19050" dir="2700000" algn="tl" rotWithShape="0">
                    <a:schemeClr val="dk1">
                      <a:alpha val="40000"/>
                    </a:schemeClr>
                  </a:outerShdw>
                </a:effectLst>
              </a:rPr>
              <a:t>Database Design:</a:t>
            </a:r>
            <a:endParaRPr lang="en-US" sz="2400" b="1"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32081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08985756"/>
              </p:ext>
            </p:extLst>
          </p:nvPr>
        </p:nvGraphicFramePr>
        <p:xfrm>
          <a:off x="58058" y="29029"/>
          <a:ext cx="12133942" cy="6985434"/>
        </p:xfrm>
        <a:graphic>
          <a:graphicData uri="http://schemas.openxmlformats.org/drawingml/2006/table">
            <a:tbl>
              <a:tblPr firstRow="1" firstCol="1" bandRow="1">
                <a:tableStyleId>{5C22544A-7EE6-4342-B048-85BDC9FD1C3A}</a:tableStyleId>
              </a:tblPr>
              <a:tblGrid>
                <a:gridCol w="2472018"/>
                <a:gridCol w="3867168"/>
                <a:gridCol w="5794756"/>
              </a:tblGrid>
              <a:tr h="950469">
                <a:tc>
                  <a:txBody>
                    <a:bodyPr/>
                    <a:lstStyle/>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Courseinfo</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 Id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Course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030225">
                <a:tc>
                  <a:txBody>
                    <a:bodyPr/>
                    <a:lstStyle/>
                    <a:p>
                      <a:pPr marL="0" marR="0">
                        <a:spcBef>
                          <a:spcPts val="0"/>
                        </a:spcBef>
                        <a:spcAft>
                          <a:spcPts val="0"/>
                        </a:spcAft>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fine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Id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FirstName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LastName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Room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Fine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Status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373633">
                <a:tc>
                  <a:txBody>
                    <a:bodyPr/>
                    <a:lstStyle/>
                    <a:p>
                      <a:pPr marL="0" marR="0">
                        <a:spcBef>
                          <a:spcPts val="0"/>
                        </a:spcBef>
                        <a:spcAft>
                          <a:spcPts val="0"/>
                        </a:spcAft>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grievances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Id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FirstName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Emailid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Room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Problem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Status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Flag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a:spcBef>
                          <a:spcPts val="0"/>
                        </a:spcBef>
                        <a:spcAft>
                          <a:spcPts val="0"/>
                        </a:spcAft>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744567">
                <a:tc>
                  <a:txBody>
                    <a:bodyPr/>
                    <a:lstStyle/>
                    <a:p>
                      <a:pPr marL="0" marR="0">
                        <a:spcBef>
                          <a:spcPts val="0"/>
                        </a:spcBef>
                        <a:spcAft>
                          <a:spcPts val="0"/>
                        </a:spcAft>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manageroom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Id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Room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Sharing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Floor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730078">
                <a:tc>
                  <a:txBody>
                    <a:bodyPr/>
                    <a:lstStyle/>
                    <a:p>
                      <a:pPr marL="0" marR="0">
                        <a:spcBef>
                          <a:spcPts val="0"/>
                        </a:spcBef>
                        <a:spcAft>
                          <a:spcPts val="0"/>
                        </a:spcAft>
                        <a:tabLst>
                          <a:tab pos="2371725" algn="l"/>
                        </a:tabLst>
                      </a:pPr>
                      <a:r>
                        <a:rPr lang="en-IN" sz="120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Permissions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Id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FirstName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Emailid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Room</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Date of Leave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Date of return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Pname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Relation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Contact Number</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Reason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Status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371725"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Flag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037577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FA8197-A147-4E7C-B8CB-29F0EA76573E}"/>
              </a:ext>
            </a:extLst>
          </p:cNvPr>
          <p:cNvSpPr>
            <a:spLocks noGrp="1"/>
          </p:cNvSpPr>
          <p:nvPr>
            <p:ph type="title"/>
          </p:nvPr>
        </p:nvSpPr>
        <p:spPr/>
        <p:txBody>
          <a:bodyPr/>
          <a:lstStyle/>
          <a:p>
            <a:r>
              <a:rPr lang="en-US" b="1" dirty="0"/>
              <a:t>DATA FLOW DIAGRAM</a:t>
            </a:r>
          </a:p>
        </p:txBody>
      </p:sp>
      <p:pic>
        <p:nvPicPr>
          <p:cNvPr id="4" name="Picture 4" descr="Diagram&#10;&#10;Description automatically generated">
            <a:extLst>
              <a:ext uri="{FF2B5EF4-FFF2-40B4-BE49-F238E27FC236}">
                <a16:creationId xmlns="" xmlns:a16="http://schemas.microsoft.com/office/drawing/2014/main" id="{2F3D1F54-4FA7-4CD1-A45A-F120A481E44D}"/>
              </a:ext>
            </a:extLst>
          </p:cNvPr>
          <p:cNvPicPr>
            <a:picLocks noGrp="1" noChangeAspect="1"/>
          </p:cNvPicPr>
          <p:nvPr>
            <p:ph idx="1"/>
          </p:nvPr>
        </p:nvPicPr>
        <p:blipFill>
          <a:blip r:embed="rId2"/>
          <a:stretch>
            <a:fillRect/>
          </a:stretch>
        </p:blipFill>
        <p:spPr>
          <a:xfrm>
            <a:off x="2999049" y="2114541"/>
            <a:ext cx="7010138" cy="3920124"/>
          </a:xfrm>
        </p:spPr>
      </p:pic>
    </p:spTree>
    <p:extLst>
      <p:ext uri="{BB962C8B-B14F-4D97-AF65-F5344CB8AC3E}">
        <p14:creationId xmlns:p14="http://schemas.microsoft.com/office/powerpoint/2010/main" val="2042413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258D3A-0DAA-4827-B0F8-19E77DFFACFF}"/>
              </a:ext>
            </a:extLst>
          </p:cNvPr>
          <p:cNvSpPr>
            <a:spLocks noGrp="1"/>
          </p:cNvSpPr>
          <p:nvPr>
            <p:ph type="title"/>
          </p:nvPr>
        </p:nvSpPr>
        <p:spPr>
          <a:xfrm>
            <a:off x="1794640" y="203196"/>
            <a:ext cx="8911687" cy="1280890"/>
          </a:xfrm>
        </p:spPr>
        <p:txBody>
          <a:bodyPr/>
          <a:lstStyle/>
          <a:p>
            <a:r>
              <a:rPr lang="en-US" b="1" dirty="0"/>
              <a:t>E-R DIAGRAM</a:t>
            </a:r>
          </a:p>
        </p:txBody>
      </p:sp>
      <p:pic>
        <p:nvPicPr>
          <p:cNvPr id="5" name="Content Placeholder 4"/>
          <p:cNvPicPr>
            <a:picLocks noGrp="1" noChangeAspect="1"/>
          </p:cNvPicPr>
          <p:nvPr>
            <p:ph idx="1"/>
          </p:nvPr>
        </p:nvPicPr>
        <p:blipFill>
          <a:blip r:embed="rId2"/>
          <a:stretch>
            <a:fillRect/>
          </a:stretch>
        </p:blipFill>
        <p:spPr>
          <a:xfrm>
            <a:off x="246742" y="1248229"/>
            <a:ext cx="11945257" cy="5609770"/>
          </a:xfrm>
          <a:prstGeom prst="rect">
            <a:avLst/>
          </a:prstGeom>
        </p:spPr>
      </p:pic>
    </p:spTree>
    <p:extLst>
      <p:ext uri="{BB962C8B-B14F-4D97-AF65-F5344CB8AC3E}">
        <p14:creationId xmlns:p14="http://schemas.microsoft.com/office/powerpoint/2010/main" val="18153981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TotalTime>
  <Words>416</Words>
  <Application>Microsoft Office PowerPoint</Application>
  <PresentationFormat>Widescreen</PresentationFormat>
  <Paragraphs>152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Symbol</vt:lpstr>
      <vt:lpstr>Times New Roman</vt:lpstr>
      <vt:lpstr>Wingdings 3</vt:lpstr>
      <vt:lpstr>Wisp</vt:lpstr>
      <vt:lpstr>PowerPoint Presentation</vt:lpstr>
      <vt:lpstr>INTRODUCTION</vt:lpstr>
      <vt:lpstr>SCOPE </vt:lpstr>
      <vt:lpstr>REQUIREMENTS ANALYSIS</vt:lpstr>
      <vt:lpstr>PROJECT FEATURES</vt:lpstr>
      <vt:lpstr>DATABASE DESIGN</vt:lpstr>
      <vt:lpstr>PowerPoint Presentation</vt:lpstr>
      <vt:lpstr>DATA FLOW DIAGRAM</vt:lpstr>
      <vt:lpstr>E-R DIAGRAM</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account</cp:lastModifiedBy>
  <cp:revision>248</cp:revision>
  <dcterms:created xsi:type="dcterms:W3CDTF">2020-11-24T16:12:14Z</dcterms:created>
  <dcterms:modified xsi:type="dcterms:W3CDTF">2020-12-15T05:27:06Z</dcterms:modified>
</cp:coreProperties>
</file>