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741"/>
    <a:srgbClr val="F3D4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54" d="100"/>
          <a:sy n="154" d="100"/>
        </p:scale>
        <p:origin x="5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B9E-B394-4185-8EED-22320491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FF5E3-6BF7-4C9D-A6E3-BDF06C91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730C-2F79-4930-B645-E6B10943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A455-C483-49B3-8ED9-415A0E5E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ED18-B86A-4A69-9D15-5C50DD58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F4DE-D37D-4940-85C7-F7AC2070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F2385-C773-4E60-81A4-8426D8F5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468D-061E-4E74-9246-57508CCD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AA67-349D-4EE3-88A0-5CF1EC70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4B96-EC3B-4703-92EE-2CA15BF9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8B842-6FC2-4170-B480-9CE721C55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8202-A081-4B85-83E0-B7BC723D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D77D-BD18-4976-AB23-BD8BB5B5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9094-D291-42CF-A8F6-BAF3CD0E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FDDA-4374-4A48-BC86-B881A584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ED3-1DD9-4DF6-97B3-0F27E3B5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F20A-AC46-45B8-8111-BCF8D113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9E96-B261-4A14-A03F-748D0933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D5A7-9F78-4C7E-8D86-BC83686A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5D80-038A-4BDA-BEE1-2F4EBB0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A718-7CC9-45E4-9EC0-CEDD0E4F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4152-09D7-4EC5-BF92-4C72FC7B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25C3-E634-4FC4-8C2C-AAFC6C01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3CFB-41F9-49E7-96F1-8F9A3317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BEC4-E7C6-4D08-ABC4-753FC222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9430-3491-494A-AFBE-4C0A1717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DCA6-6284-4AD1-B32A-431D43CBE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22EB-3676-4B52-AB8C-3DEEA58D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E0D8-D3FD-40AF-94DA-5792D536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9025-8B7F-4004-986D-C2D52CA7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5347-138B-4402-BCD4-D92DE506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F243-4FF0-4765-A11D-A5172D65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BFDA-0FF4-4825-A8D5-23B0C6F0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C081F-46AD-4D7B-B3CF-BBCD0C35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01520-E76D-489D-A8DA-3AC5B818B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15CF6-DE7F-40BC-8E52-D4C8761C9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7D61C-48A9-489C-9A74-04AFD946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DA54-9CAD-414C-B6D7-A01E3C8F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A722-D03D-4BF4-8ACA-672301C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699B-1920-4F82-A2F1-78A815AB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57545-68F0-4655-8848-6DB8685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172E-C48C-49F2-A3B9-C91B8FC9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F1414-3DC7-43E0-BF3E-F8079238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53778-273C-4487-9985-0400850B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58126-21C9-4913-8290-7AB1637C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2647-6D7D-4A99-B092-13E9919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E855-EA98-4A2C-BC26-0BD985E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A76F-3CBB-494C-AB57-3240CD13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D0E37-2658-48FB-A79A-97B2B0E3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7EBA-743D-41AA-9856-E9B12D7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31BB8-0A85-4AF3-A6CA-9B9B5E5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EE8C-25EE-4727-8D11-1BD15082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4754-1F0B-4FE9-808C-1BC4F879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3030B-CD07-4D77-AA55-D89FF313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B4B90-8975-4D53-8454-9FB68E9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597D3-4C1B-421C-B0B3-2C329474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DF77-2E21-45EA-BBE6-B21EE6E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A02FF-A487-4C2C-8CBD-3C5FC05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D2918-D345-498D-877A-8ECA087E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4D93-0C70-4975-B678-26AAFB88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E6E8-38AB-4C34-85F5-6F8DE356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8AA4-4620-477F-AA4D-FBCA0A1DD42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C3B9-EB00-41EE-B699-F425B0AAA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41A2-0CD7-4AA1-A6EC-62AA4CB2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8269-8C46-4AA7-A672-12441A4DA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2553-2925-4D4C-A95B-52C5B620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4" y="1122363"/>
            <a:ext cx="10107386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3D410"/>
                </a:solidFill>
              </a:rPr>
              <a:t>Get</a:t>
            </a:r>
            <a:r>
              <a:rPr lang="en-US" dirty="0">
                <a:solidFill>
                  <a:srgbClr val="1A3741"/>
                </a:solidFill>
              </a:rPr>
              <a:t>Trained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888D6-ED53-4715-8237-889AD03A1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614" y="3602038"/>
            <a:ext cx="10107386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A3741"/>
                </a:solidFill>
              </a:rPr>
              <a:t>INFO 6150 -</a:t>
            </a:r>
            <a:r>
              <a:rPr lang="en-US" dirty="0">
                <a:solidFill>
                  <a:srgbClr val="F3D410"/>
                </a:solidFill>
              </a:rPr>
              <a:t>-</a:t>
            </a:r>
            <a:r>
              <a:rPr lang="en-US" dirty="0">
                <a:solidFill>
                  <a:srgbClr val="1A3741"/>
                </a:solidFill>
              </a:rPr>
              <a:t> </a:t>
            </a:r>
            <a:r>
              <a:rPr lang="en-US" dirty="0">
                <a:solidFill>
                  <a:srgbClr val="F3D410"/>
                </a:solidFill>
              </a:rPr>
              <a:t>Web Design and User Experience Engineering (Fall 2018)</a:t>
            </a:r>
          </a:p>
          <a:p>
            <a:pPr lvl="1" algn="l"/>
            <a:r>
              <a:rPr lang="en-US" sz="1600" dirty="0">
                <a:solidFill>
                  <a:srgbClr val="1A3741"/>
                </a:solidFill>
              </a:rPr>
              <a:t>-     Bhargavi Sabbisetty – 001497937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Aman Gupta - 001448126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Hardik Soni – 001498969</a:t>
            </a:r>
          </a:p>
          <a:p>
            <a:pPr marL="742950" lvl="1" indent="-285750" algn="l">
              <a:buFontTx/>
              <a:buChar char="-"/>
            </a:pPr>
            <a:r>
              <a:rPr lang="en-US" sz="1600" dirty="0">
                <a:solidFill>
                  <a:srgbClr val="1A3741"/>
                </a:solidFill>
              </a:rPr>
              <a:t>Sumit Janawlekar – 001448296</a:t>
            </a:r>
            <a:endParaRPr lang="en-US" dirty="0">
              <a:solidFill>
                <a:srgbClr val="1A374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7071-E648-4289-BF17-CD3FB75DC6FC}"/>
              </a:ext>
            </a:extLst>
          </p:cNvPr>
          <p:cNvSpPr/>
          <p:nvPr/>
        </p:nvSpPr>
        <p:spPr>
          <a:xfrm>
            <a:off x="0" y="6074229"/>
            <a:ext cx="12192000" cy="78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64013-7607-4A6A-8F3D-86D103378A7C}"/>
              </a:ext>
            </a:extLst>
          </p:cNvPr>
          <p:cNvCxnSpPr>
            <a:cxnSpLocks/>
          </p:cNvCxnSpPr>
          <p:nvPr/>
        </p:nvCxnSpPr>
        <p:spPr>
          <a:xfrm>
            <a:off x="664029" y="3509963"/>
            <a:ext cx="8507185" cy="0"/>
          </a:xfrm>
          <a:prstGeom prst="line">
            <a:avLst/>
          </a:prstGeom>
          <a:ln>
            <a:solidFill>
              <a:srgbClr val="1A374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5667E-6327-44DA-A713-841D49850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6143407"/>
            <a:ext cx="4479470" cy="6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Create Feedback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CD148D-9369-4141-AA51-916B11990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6" b="9639"/>
          <a:stretch/>
        </p:blipFill>
        <p:spPr>
          <a:xfrm>
            <a:off x="0" y="840622"/>
            <a:ext cx="12192000" cy="51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5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B83-AB93-4BA4-BD7E-53C8BD1F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2" y="562882"/>
            <a:ext cx="11587842" cy="56528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A3741"/>
                </a:solidFill>
              </a:rPr>
              <a:t>GetTrained allows you as an instructor create courses and nominate users to learn the course</a:t>
            </a:r>
          </a:p>
          <a:p>
            <a:r>
              <a:rPr lang="en-US" sz="2000" dirty="0">
                <a:solidFill>
                  <a:srgbClr val="1A3741"/>
                </a:solidFill>
              </a:rPr>
              <a:t>The users are notified for the courses they are nominated </a:t>
            </a:r>
          </a:p>
          <a:p>
            <a:r>
              <a:rPr lang="en-US" sz="2000" dirty="0">
                <a:solidFill>
                  <a:srgbClr val="1A3741"/>
                </a:solidFill>
              </a:rPr>
              <a:t>Users can view the list of courses they are nominated for</a:t>
            </a:r>
          </a:p>
          <a:p>
            <a:r>
              <a:rPr lang="en-US" sz="2000" dirty="0">
                <a:solidFill>
                  <a:srgbClr val="1A3741"/>
                </a:solidFill>
              </a:rPr>
              <a:t>Instructors can view the list of courses they created</a:t>
            </a:r>
          </a:p>
          <a:p>
            <a:r>
              <a:rPr lang="en-US" sz="2000" dirty="0">
                <a:solidFill>
                  <a:srgbClr val="1A3741"/>
                </a:solidFill>
              </a:rPr>
              <a:t>The beauty of the system is anyone in the system can be an instructor and a user</a:t>
            </a:r>
          </a:p>
          <a:p>
            <a:endParaRPr lang="en-US" sz="2000" dirty="0">
              <a:solidFill>
                <a:srgbClr val="1A3741"/>
              </a:solidFill>
            </a:endParaRPr>
          </a:p>
          <a:p>
            <a:r>
              <a:rPr lang="en-US" sz="2000" dirty="0">
                <a:solidFill>
                  <a:srgbClr val="1A3741"/>
                </a:solidFill>
              </a:rPr>
              <a:t>Actors in the system:</a:t>
            </a:r>
          </a:p>
          <a:p>
            <a:pPr lvl="1"/>
            <a:r>
              <a:rPr lang="en-US" sz="1600" dirty="0">
                <a:solidFill>
                  <a:srgbClr val="1A3741"/>
                </a:solidFill>
              </a:rPr>
              <a:t>Admin</a:t>
            </a:r>
          </a:p>
          <a:p>
            <a:pPr lvl="1"/>
            <a:r>
              <a:rPr lang="en-US" sz="1600" dirty="0">
                <a:solidFill>
                  <a:srgbClr val="1A3741"/>
                </a:solidFill>
              </a:rPr>
              <a:t>Users</a:t>
            </a:r>
          </a:p>
          <a:p>
            <a:pPr lvl="2"/>
            <a:r>
              <a:rPr lang="en-US" sz="1200" dirty="0">
                <a:solidFill>
                  <a:srgbClr val="1A3741"/>
                </a:solidFill>
              </a:rPr>
              <a:t>Can be an instructor or a learner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What's GetTrained about?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Object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3BC4D3-CE1B-4E5E-B3A3-8FD950BB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876300"/>
            <a:ext cx="8715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Login &amp; Registration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8225A8-F3EA-4727-BDF7-54295F22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71" t="24245" r="28001" b="7843"/>
          <a:stretch/>
        </p:blipFill>
        <p:spPr>
          <a:xfrm>
            <a:off x="968418" y="1602142"/>
            <a:ext cx="4078147" cy="3530278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50F3E-48E6-4C1F-8035-A4EFC4625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91" t="24147" r="28368" b="12798"/>
          <a:stretch/>
        </p:blipFill>
        <p:spPr>
          <a:xfrm>
            <a:off x="7180165" y="1797271"/>
            <a:ext cx="4008698" cy="325801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3549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Manage Course Categories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D8E8AC-0B81-4D2E-A66D-49C7E5031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13" r="2167" b="6087"/>
          <a:stretch/>
        </p:blipFill>
        <p:spPr>
          <a:xfrm>
            <a:off x="132080" y="702962"/>
            <a:ext cx="11927840" cy="54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Create Course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DB5B9-8EF3-47AF-AACE-832040FE6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9" b="8537"/>
          <a:stretch/>
        </p:blipFill>
        <p:spPr>
          <a:xfrm>
            <a:off x="0" y="942915"/>
            <a:ext cx="12192000" cy="53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Manage Course Content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E8B20-F037-4FE8-969C-01B7567EA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75" b="5703"/>
          <a:stretch/>
        </p:blipFill>
        <p:spPr>
          <a:xfrm>
            <a:off x="0" y="681604"/>
            <a:ext cx="12192000" cy="54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Course List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42F71-749A-44D8-933E-326FD395F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5" b="6960"/>
          <a:stretch/>
        </p:blipFill>
        <p:spPr>
          <a:xfrm>
            <a:off x="0" y="710676"/>
            <a:ext cx="12192000" cy="54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1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F1195-5465-48E7-912C-25B8CEFA8660}"/>
              </a:ext>
            </a:extLst>
          </p:cNvPr>
          <p:cNvCxnSpPr>
            <a:cxnSpLocks/>
          </p:cNvCxnSpPr>
          <p:nvPr/>
        </p:nvCxnSpPr>
        <p:spPr>
          <a:xfrm flipV="1">
            <a:off x="70757" y="359226"/>
            <a:ext cx="12001500" cy="5443"/>
          </a:xfrm>
          <a:prstGeom prst="line">
            <a:avLst/>
          </a:prstGeom>
          <a:ln>
            <a:solidFill>
              <a:srgbClr val="F3D41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14F0F3-6312-4103-8E1F-4C93930F2ADD}"/>
              </a:ext>
            </a:extLst>
          </p:cNvPr>
          <p:cNvSpPr/>
          <p:nvPr/>
        </p:nvSpPr>
        <p:spPr>
          <a:xfrm>
            <a:off x="0" y="6487884"/>
            <a:ext cx="12192000" cy="37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0844-9076-42AD-A13D-494CDD7B6BA0}"/>
              </a:ext>
            </a:extLst>
          </p:cNvPr>
          <p:cNvSpPr txBox="1"/>
          <p:nvPr/>
        </p:nvSpPr>
        <p:spPr>
          <a:xfrm>
            <a:off x="201390" y="0"/>
            <a:ext cx="655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3741"/>
                </a:solidFill>
              </a:rPr>
              <a:t>Screenshots – View Course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E4670-AC7B-419F-9695-48F02E36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" y="6529822"/>
            <a:ext cx="1986642" cy="286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29F887-52CD-4C63-A2B0-69DCDFB2A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4"/>
          <a:stretch/>
        </p:blipFill>
        <p:spPr>
          <a:xfrm>
            <a:off x="291008" y="573461"/>
            <a:ext cx="11609984" cy="56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GetTrained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GetTrained</dc:title>
  <dc:creator>Aman Gupta</dc:creator>
  <cp:lastModifiedBy>ihardiks7@gmail.com</cp:lastModifiedBy>
  <cp:revision>11</cp:revision>
  <dcterms:created xsi:type="dcterms:W3CDTF">2018-12-12T15:39:32Z</dcterms:created>
  <dcterms:modified xsi:type="dcterms:W3CDTF">2018-12-12T16:53:58Z</dcterms:modified>
</cp:coreProperties>
</file>