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3C47E-05FC-4765-8BB9-FB1886ED560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81CDE-AAB3-493E-8F94-4AE88B5D972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Scraping TSX – AUX</a:t>
          </a:r>
        </a:p>
        <a:p>
          <a:r>
            <a:rPr lang="en-US" dirty="0" smtClean="0">
              <a:solidFill>
                <a:schemeClr val="tx1"/>
              </a:solidFill>
            </a:rPr>
            <a:t>(every 15 mins)</a:t>
          </a:r>
          <a:endParaRPr lang="en-US" dirty="0">
            <a:solidFill>
              <a:schemeClr val="tx1"/>
            </a:solidFill>
          </a:endParaRPr>
        </a:p>
      </dgm:t>
    </dgm:pt>
    <dgm:pt modelId="{A83BE637-FC79-4962-B9D3-51F1FFD228AE}" type="parTrans" cxnId="{5990F975-37AD-4277-9749-6BB892BF77B8}">
      <dgm:prSet/>
      <dgm:spPr/>
      <dgm:t>
        <a:bodyPr/>
        <a:lstStyle/>
        <a:p>
          <a:endParaRPr lang="en-US"/>
        </a:p>
      </dgm:t>
    </dgm:pt>
    <dgm:pt modelId="{C000478F-13DB-4A45-A550-E288CC666E48}" type="sibTrans" cxnId="{5990F975-37AD-4277-9749-6BB892BF77B8}">
      <dgm:prSet/>
      <dgm:spPr/>
      <dgm:t>
        <a:bodyPr/>
        <a:lstStyle/>
        <a:p>
          <a:endParaRPr lang="en-US"/>
        </a:p>
      </dgm:t>
    </dgm:pt>
    <dgm:pt modelId="{7AE2E144-C8F6-4367-B80E-06FF38AD453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ETL PROCESS (ML, Custom ranking function)</a:t>
          </a:r>
          <a:endParaRPr lang="en-US" dirty="0">
            <a:solidFill>
              <a:schemeClr val="tx1"/>
            </a:solidFill>
          </a:endParaRPr>
        </a:p>
      </dgm:t>
    </dgm:pt>
    <dgm:pt modelId="{8081A6F7-2165-41A8-8DDA-A84B6B6A39B8}" type="parTrans" cxnId="{3D2A51B2-1607-4DA3-A6E2-0238DB30D7E0}">
      <dgm:prSet/>
      <dgm:spPr/>
      <dgm:t>
        <a:bodyPr/>
        <a:lstStyle/>
        <a:p>
          <a:endParaRPr lang="en-US"/>
        </a:p>
      </dgm:t>
    </dgm:pt>
    <dgm:pt modelId="{C667CE1E-E38F-4B51-A755-0A84829C79C8}" type="sibTrans" cxnId="{3D2A51B2-1607-4DA3-A6E2-0238DB30D7E0}">
      <dgm:prSet/>
      <dgm:spPr/>
      <dgm:t>
        <a:bodyPr/>
        <a:lstStyle/>
        <a:p>
          <a:endParaRPr lang="en-US"/>
        </a:p>
      </dgm:t>
    </dgm:pt>
    <dgm:pt modelId="{88507E9D-3A80-4F61-B2B5-5E3CCD72534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Logs onto Map interface to view articles related to an area</a:t>
          </a:r>
          <a:endParaRPr lang="en-US" dirty="0">
            <a:solidFill>
              <a:schemeClr val="tx1"/>
            </a:solidFill>
          </a:endParaRPr>
        </a:p>
      </dgm:t>
    </dgm:pt>
    <dgm:pt modelId="{0BB5E95A-8680-4401-8408-8D964DE93E33}" type="parTrans" cxnId="{3A7ECECB-6884-4C89-9D42-A7DBF8BF830C}">
      <dgm:prSet/>
      <dgm:spPr/>
      <dgm:t>
        <a:bodyPr/>
        <a:lstStyle/>
        <a:p>
          <a:endParaRPr lang="en-US"/>
        </a:p>
      </dgm:t>
    </dgm:pt>
    <dgm:pt modelId="{BB579CEE-D3F2-4C1E-A17E-183BD8E15A60}" type="sibTrans" cxnId="{3A7ECECB-6884-4C89-9D42-A7DBF8BF830C}">
      <dgm:prSet/>
      <dgm:spPr/>
      <dgm:t>
        <a:bodyPr/>
        <a:lstStyle/>
        <a:p>
          <a:endParaRPr lang="en-US"/>
        </a:p>
      </dgm:t>
    </dgm:pt>
    <dgm:pt modelId="{78D96ED4-EE5A-4B45-979F-0C517E4EEFD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Select an area of interest and saves the subscription</a:t>
          </a:r>
          <a:endParaRPr lang="en-US" dirty="0">
            <a:solidFill>
              <a:schemeClr val="tx1"/>
            </a:solidFill>
          </a:endParaRPr>
        </a:p>
      </dgm:t>
    </dgm:pt>
    <dgm:pt modelId="{2B3F543A-947F-4545-8612-AF060C00FAB5}" type="parTrans" cxnId="{8765C3E7-967D-46DA-8819-9417D4559ACC}">
      <dgm:prSet/>
      <dgm:spPr/>
      <dgm:t>
        <a:bodyPr/>
        <a:lstStyle/>
        <a:p>
          <a:endParaRPr lang="en-US"/>
        </a:p>
      </dgm:t>
    </dgm:pt>
    <dgm:pt modelId="{EA74B137-0E39-435C-A2B3-D16CB47EBCA2}" type="sibTrans" cxnId="{8765C3E7-967D-46DA-8819-9417D4559ACC}">
      <dgm:prSet/>
      <dgm:spPr/>
      <dgm:t>
        <a:bodyPr/>
        <a:lstStyle/>
        <a:p>
          <a:endParaRPr lang="en-US"/>
        </a:p>
      </dgm:t>
    </dgm:pt>
    <dgm:pt modelId="{D478F3A2-ABFF-4705-8CDE-785E94D2C6F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Gets emails and slack notifications </a:t>
          </a:r>
          <a:endParaRPr lang="en-US" dirty="0">
            <a:solidFill>
              <a:schemeClr val="tx1"/>
            </a:solidFill>
          </a:endParaRPr>
        </a:p>
      </dgm:t>
    </dgm:pt>
    <dgm:pt modelId="{1E694E95-BDB5-45BB-B0F9-920361FD9DBB}" type="parTrans" cxnId="{2595FCCB-DBB0-495A-AD77-A857320F24FA}">
      <dgm:prSet/>
      <dgm:spPr/>
      <dgm:t>
        <a:bodyPr/>
        <a:lstStyle/>
        <a:p>
          <a:endParaRPr lang="en-US"/>
        </a:p>
      </dgm:t>
    </dgm:pt>
    <dgm:pt modelId="{D6855ECC-ED5A-4106-970C-ECBBD4DB3699}" type="sibTrans" cxnId="{2595FCCB-DBB0-495A-AD77-A857320F24FA}">
      <dgm:prSet/>
      <dgm:spPr/>
      <dgm:t>
        <a:bodyPr/>
        <a:lstStyle/>
        <a:p>
          <a:endParaRPr lang="en-US"/>
        </a:p>
      </dgm:t>
    </dgm:pt>
    <dgm:pt modelId="{12328B08-BAD5-4AC2-A991-965A4BE9105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clicks links to view the  surrounding area</a:t>
          </a:r>
          <a:endParaRPr lang="en-US" dirty="0">
            <a:solidFill>
              <a:schemeClr val="tx1"/>
            </a:solidFill>
          </a:endParaRPr>
        </a:p>
      </dgm:t>
    </dgm:pt>
    <dgm:pt modelId="{949A7971-F1D2-4E5E-959A-CA36DF5AF593}" type="parTrans" cxnId="{EDE5B0C6-D02E-4778-BD86-5224FD2E6711}">
      <dgm:prSet/>
      <dgm:spPr/>
      <dgm:t>
        <a:bodyPr/>
        <a:lstStyle/>
        <a:p>
          <a:endParaRPr lang="en-US"/>
        </a:p>
      </dgm:t>
    </dgm:pt>
    <dgm:pt modelId="{24997B1C-2C1B-46AF-8C5C-7384EFA5715B}" type="sibTrans" cxnId="{EDE5B0C6-D02E-4778-BD86-5224FD2E6711}">
      <dgm:prSet/>
      <dgm:spPr/>
      <dgm:t>
        <a:bodyPr/>
        <a:lstStyle/>
        <a:p>
          <a:endParaRPr lang="en-US"/>
        </a:p>
      </dgm:t>
    </dgm:pt>
    <dgm:pt modelId="{42ABC006-8370-4B9F-A726-708FADCADA97}" type="pres">
      <dgm:prSet presAssocID="{11E3C47E-05FC-4765-8BB9-FB1886ED56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8FD03DB-3679-4468-ADC4-4875554FF005}" type="pres">
      <dgm:prSet presAssocID="{1FF81CDE-AAB3-493E-8F94-4AE88B5D972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ABD4-795B-4D86-BBF9-8F286EE197D6}" type="pres">
      <dgm:prSet presAssocID="{1FF81CDE-AAB3-493E-8F94-4AE88B5D9722}" presName="spNode" presStyleCnt="0"/>
      <dgm:spPr/>
    </dgm:pt>
    <dgm:pt modelId="{0E08A2D4-9381-40D7-85A1-D14627FDE6A6}" type="pres">
      <dgm:prSet presAssocID="{C000478F-13DB-4A45-A550-E288CC666E48}" presName="sibTrans" presStyleLbl="sibTrans1D1" presStyleIdx="0" presStyleCnt="6"/>
      <dgm:spPr/>
      <dgm:t>
        <a:bodyPr/>
        <a:lstStyle/>
        <a:p>
          <a:endParaRPr lang="en-CA"/>
        </a:p>
      </dgm:t>
    </dgm:pt>
    <dgm:pt modelId="{5799DA1A-2ADF-4DA8-8AF3-EFB8D5B17784}" type="pres">
      <dgm:prSet presAssocID="{7AE2E144-C8F6-4367-B80E-06FF38AD453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FAC4C-BBDB-48C9-BD03-0D149D41F5D2}" type="pres">
      <dgm:prSet presAssocID="{7AE2E144-C8F6-4367-B80E-06FF38AD4539}" presName="spNode" presStyleCnt="0"/>
      <dgm:spPr/>
    </dgm:pt>
    <dgm:pt modelId="{D935834A-8F24-4FE6-9944-504A53E1E655}" type="pres">
      <dgm:prSet presAssocID="{C667CE1E-E38F-4B51-A755-0A84829C79C8}" presName="sibTrans" presStyleLbl="sibTrans1D1" presStyleIdx="1" presStyleCnt="6"/>
      <dgm:spPr/>
      <dgm:t>
        <a:bodyPr/>
        <a:lstStyle/>
        <a:p>
          <a:endParaRPr lang="en-CA"/>
        </a:p>
      </dgm:t>
    </dgm:pt>
    <dgm:pt modelId="{B7719C32-D085-4159-B4B4-EB43935CE868}" type="pres">
      <dgm:prSet presAssocID="{88507E9D-3A80-4F61-B2B5-5E3CCD72534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E2E50-73F3-4330-B366-CCC94F1C9589}" type="pres">
      <dgm:prSet presAssocID="{88507E9D-3A80-4F61-B2B5-5E3CCD72534B}" presName="spNode" presStyleCnt="0"/>
      <dgm:spPr/>
    </dgm:pt>
    <dgm:pt modelId="{516548D0-A7B6-4E0C-8A1A-26E43C87E433}" type="pres">
      <dgm:prSet presAssocID="{BB579CEE-D3F2-4C1E-A17E-183BD8E15A60}" presName="sibTrans" presStyleLbl="sibTrans1D1" presStyleIdx="2" presStyleCnt="6"/>
      <dgm:spPr/>
      <dgm:t>
        <a:bodyPr/>
        <a:lstStyle/>
        <a:p>
          <a:endParaRPr lang="en-CA"/>
        </a:p>
      </dgm:t>
    </dgm:pt>
    <dgm:pt modelId="{37DDA53A-5ACE-4F4D-800B-A188B8C81177}" type="pres">
      <dgm:prSet presAssocID="{78D96ED4-EE5A-4B45-979F-0C517E4EEF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BC554-9ADD-4AF4-8A66-5F6669EB005D}" type="pres">
      <dgm:prSet presAssocID="{78D96ED4-EE5A-4B45-979F-0C517E4EEFD7}" presName="spNode" presStyleCnt="0"/>
      <dgm:spPr/>
    </dgm:pt>
    <dgm:pt modelId="{FD31984B-3618-4BB9-A5C1-A81883C0FF58}" type="pres">
      <dgm:prSet presAssocID="{EA74B137-0E39-435C-A2B3-D16CB47EBCA2}" presName="sibTrans" presStyleLbl="sibTrans1D1" presStyleIdx="3" presStyleCnt="6"/>
      <dgm:spPr/>
      <dgm:t>
        <a:bodyPr/>
        <a:lstStyle/>
        <a:p>
          <a:endParaRPr lang="en-CA"/>
        </a:p>
      </dgm:t>
    </dgm:pt>
    <dgm:pt modelId="{572FAC9A-4109-4B72-97CB-6E7A30293886}" type="pres">
      <dgm:prSet presAssocID="{D478F3A2-ABFF-4705-8CDE-785E94D2C6F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813A8-677C-40A1-9563-47E99E5FD7FD}" type="pres">
      <dgm:prSet presAssocID="{D478F3A2-ABFF-4705-8CDE-785E94D2C6F5}" presName="spNode" presStyleCnt="0"/>
      <dgm:spPr/>
    </dgm:pt>
    <dgm:pt modelId="{FDBA2595-C05E-4CDD-B4E7-F41C6C3AC2BA}" type="pres">
      <dgm:prSet presAssocID="{D6855ECC-ED5A-4106-970C-ECBBD4DB3699}" presName="sibTrans" presStyleLbl="sibTrans1D1" presStyleIdx="4" presStyleCnt="6"/>
      <dgm:spPr/>
      <dgm:t>
        <a:bodyPr/>
        <a:lstStyle/>
        <a:p>
          <a:endParaRPr lang="en-CA"/>
        </a:p>
      </dgm:t>
    </dgm:pt>
    <dgm:pt modelId="{8105DB54-97C6-4228-8B99-1CEF64D9742A}" type="pres">
      <dgm:prSet presAssocID="{12328B08-BAD5-4AC2-A991-965A4BE9105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F8925-DDF1-491F-821F-553509DAFD91}" type="pres">
      <dgm:prSet presAssocID="{12328B08-BAD5-4AC2-A991-965A4BE9105F}" presName="spNode" presStyleCnt="0"/>
      <dgm:spPr/>
    </dgm:pt>
    <dgm:pt modelId="{7006C900-D34B-4B58-B8BE-D074F58DFD4E}" type="pres">
      <dgm:prSet presAssocID="{24997B1C-2C1B-46AF-8C5C-7384EFA5715B}" presName="sibTrans" presStyleLbl="sibTrans1D1" presStyleIdx="5" presStyleCnt="6"/>
      <dgm:spPr/>
      <dgm:t>
        <a:bodyPr/>
        <a:lstStyle/>
        <a:p>
          <a:endParaRPr lang="en-CA"/>
        </a:p>
      </dgm:t>
    </dgm:pt>
  </dgm:ptLst>
  <dgm:cxnLst>
    <dgm:cxn modelId="{637FDCCD-5A64-49E0-8987-1B5F0587B1A7}" type="presOf" srcId="{EA74B137-0E39-435C-A2B3-D16CB47EBCA2}" destId="{FD31984B-3618-4BB9-A5C1-A81883C0FF58}" srcOrd="0" destOrd="0" presId="urn:microsoft.com/office/officeart/2005/8/layout/cycle5"/>
    <dgm:cxn modelId="{455F9104-EA7D-45E7-91E5-20F5AEE7AAF0}" type="presOf" srcId="{11E3C47E-05FC-4765-8BB9-FB1886ED5606}" destId="{42ABC006-8370-4B9F-A726-708FADCADA97}" srcOrd="0" destOrd="0" presId="urn:microsoft.com/office/officeart/2005/8/layout/cycle5"/>
    <dgm:cxn modelId="{3A7ECECB-6884-4C89-9D42-A7DBF8BF830C}" srcId="{11E3C47E-05FC-4765-8BB9-FB1886ED5606}" destId="{88507E9D-3A80-4F61-B2B5-5E3CCD72534B}" srcOrd="2" destOrd="0" parTransId="{0BB5E95A-8680-4401-8408-8D964DE93E33}" sibTransId="{BB579CEE-D3F2-4C1E-A17E-183BD8E15A60}"/>
    <dgm:cxn modelId="{017FE507-B504-4536-9F70-E6E738420748}" type="presOf" srcId="{C000478F-13DB-4A45-A550-E288CC666E48}" destId="{0E08A2D4-9381-40D7-85A1-D14627FDE6A6}" srcOrd="0" destOrd="0" presId="urn:microsoft.com/office/officeart/2005/8/layout/cycle5"/>
    <dgm:cxn modelId="{FD58A8F0-C81C-459A-A05C-A03AD897D6D9}" type="presOf" srcId="{1FF81CDE-AAB3-493E-8F94-4AE88B5D9722}" destId="{D8FD03DB-3679-4468-ADC4-4875554FF005}" srcOrd="0" destOrd="0" presId="urn:microsoft.com/office/officeart/2005/8/layout/cycle5"/>
    <dgm:cxn modelId="{8765C3E7-967D-46DA-8819-9417D4559ACC}" srcId="{11E3C47E-05FC-4765-8BB9-FB1886ED5606}" destId="{78D96ED4-EE5A-4B45-979F-0C517E4EEFD7}" srcOrd="3" destOrd="0" parTransId="{2B3F543A-947F-4545-8612-AF060C00FAB5}" sibTransId="{EA74B137-0E39-435C-A2B3-D16CB47EBCA2}"/>
    <dgm:cxn modelId="{2595FCCB-DBB0-495A-AD77-A857320F24FA}" srcId="{11E3C47E-05FC-4765-8BB9-FB1886ED5606}" destId="{D478F3A2-ABFF-4705-8CDE-785E94D2C6F5}" srcOrd="4" destOrd="0" parTransId="{1E694E95-BDB5-45BB-B0F9-920361FD9DBB}" sibTransId="{D6855ECC-ED5A-4106-970C-ECBBD4DB3699}"/>
    <dgm:cxn modelId="{E2CEED23-E662-43D7-9968-CC2E7A85926F}" type="presOf" srcId="{C667CE1E-E38F-4B51-A755-0A84829C79C8}" destId="{D935834A-8F24-4FE6-9944-504A53E1E655}" srcOrd="0" destOrd="0" presId="urn:microsoft.com/office/officeart/2005/8/layout/cycle5"/>
    <dgm:cxn modelId="{67E0BC26-B8D8-41A2-8F7E-02C8EACB6879}" type="presOf" srcId="{D478F3A2-ABFF-4705-8CDE-785E94D2C6F5}" destId="{572FAC9A-4109-4B72-97CB-6E7A30293886}" srcOrd="0" destOrd="0" presId="urn:microsoft.com/office/officeart/2005/8/layout/cycle5"/>
    <dgm:cxn modelId="{D10F863D-55C2-430F-B762-45259FFC6B42}" type="presOf" srcId="{12328B08-BAD5-4AC2-A991-965A4BE9105F}" destId="{8105DB54-97C6-4228-8B99-1CEF64D9742A}" srcOrd="0" destOrd="0" presId="urn:microsoft.com/office/officeart/2005/8/layout/cycle5"/>
    <dgm:cxn modelId="{3D2A51B2-1607-4DA3-A6E2-0238DB30D7E0}" srcId="{11E3C47E-05FC-4765-8BB9-FB1886ED5606}" destId="{7AE2E144-C8F6-4367-B80E-06FF38AD4539}" srcOrd="1" destOrd="0" parTransId="{8081A6F7-2165-41A8-8DDA-A84B6B6A39B8}" sibTransId="{C667CE1E-E38F-4B51-A755-0A84829C79C8}"/>
    <dgm:cxn modelId="{D1D05027-A783-47E1-9133-CD14E6655DEF}" type="presOf" srcId="{88507E9D-3A80-4F61-B2B5-5E3CCD72534B}" destId="{B7719C32-D085-4159-B4B4-EB43935CE868}" srcOrd="0" destOrd="0" presId="urn:microsoft.com/office/officeart/2005/8/layout/cycle5"/>
    <dgm:cxn modelId="{5990F975-37AD-4277-9749-6BB892BF77B8}" srcId="{11E3C47E-05FC-4765-8BB9-FB1886ED5606}" destId="{1FF81CDE-AAB3-493E-8F94-4AE88B5D9722}" srcOrd="0" destOrd="0" parTransId="{A83BE637-FC79-4962-B9D3-51F1FFD228AE}" sibTransId="{C000478F-13DB-4A45-A550-E288CC666E48}"/>
    <dgm:cxn modelId="{B74C36BE-92AC-4C63-96DC-D3FA51E1D2A7}" type="presOf" srcId="{7AE2E144-C8F6-4367-B80E-06FF38AD4539}" destId="{5799DA1A-2ADF-4DA8-8AF3-EFB8D5B17784}" srcOrd="0" destOrd="0" presId="urn:microsoft.com/office/officeart/2005/8/layout/cycle5"/>
    <dgm:cxn modelId="{18CB6702-99E9-4317-92E5-7857BF87F2F0}" type="presOf" srcId="{78D96ED4-EE5A-4B45-979F-0C517E4EEFD7}" destId="{37DDA53A-5ACE-4F4D-800B-A188B8C81177}" srcOrd="0" destOrd="0" presId="urn:microsoft.com/office/officeart/2005/8/layout/cycle5"/>
    <dgm:cxn modelId="{EDE5B0C6-D02E-4778-BD86-5224FD2E6711}" srcId="{11E3C47E-05FC-4765-8BB9-FB1886ED5606}" destId="{12328B08-BAD5-4AC2-A991-965A4BE9105F}" srcOrd="5" destOrd="0" parTransId="{949A7971-F1D2-4E5E-959A-CA36DF5AF593}" sibTransId="{24997B1C-2C1B-46AF-8C5C-7384EFA5715B}"/>
    <dgm:cxn modelId="{7E4A0F13-D6A3-4000-B360-EA752CC2E2DB}" type="presOf" srcId="{24997B1C-2C1B-46AF-8C5C-7384EFA5715B}" destId="{7006C900-D34B-4B58-B8BE-D074F58DFD4E}" srcOrd="0" destOrd="0" presId="urn:microsoft.com/office/officeart/2005/8/layout/cycle5"/>
    <dgm:cxn modelId="{6B8FC4E4-DCC5-40BD-BCA7-A1F7C41A9B7D}" type="presOf" srcId="{BB579CEE-D3F2-4C1E-A17E-183BD8E15A60}" destId="{516548D0-A7B6-4E0C-8A1A-26E43C87E433}" srcOrd="0" destOrd="0" presId="urn:microsoft.com/office/officeart/2005/8/layout/cycle5"/>
    <dgm:cxn modelId="{CF5E631F-86C6-414C-AC25-0AD0ED3CC5BA}" type="presOf" srcId="{D6855ECC-ED5A-4106-970C-ECBBD4DB3699}" destId="{FDBA2595-C05E-4CDD-B4E7-F41C6C3AC2BA}" srcOrd="0" destOrd="0" presId="urn:microsoft.com/office/officeart/2005/8/layout/cycle5"/>
    <dgm:cxn modelId="{E168DF75-8665-481C-8D58-A6E27B256224}" type="presParOf" srcId="{42ABC006-8370-4B9F-A726-708FADCADA97}" destId="{D8FD03DB-3679-4468-ADC4-4875554FF005}" srcOrd="0" destOrd="0" presId="urn:microsoft.com/office/officeart/2005/8/layout/cycle5"/>
    <dgm:cxn modelId="{DB44E0D6-B8C7-4271-A9C8-555C0344DC8D}" type="presParOf" srcId="{42ABC006-8370-4B9F-A726-708FADCADA97}" destId="{3AA9ABD4-795B-4D86-BBF9-8F286EE197D6}" srcOrd="1" destOrd="0" presId="urn:microsoft.com/office/officeart/2005/8/layout/cycle5"/>
    <dgm:cxn modelId="{E7AFB852-F75C-428A-B93C-49A51F67DCEE}" type="presParOf" srcId="{42ABC006-8370-4B9F-A726-708FADCADA97}" destId="{0E08A2D4-9381-40D7-85A1-D14627FDE6A6}" srcOrd="2" destOrd="0" presId="urn:microsoft.com/office/officeart/2005/8/layout/cycle5"/>
    <dgm:cxn modelId="{65156091-3FEE-408E-BFC2-80BFF437540E}" type="presParOf" srcId="{42ABC006-8370-4B9F-A726-708FADCADA97}" destId="{5799DA1A-2ADF-4DA8-8AF3-EFB8D5B17784}" srcOrd="3" destOrd="0" presId="urn:microsoft.com/office/officeart/2005/8/layout/cycle5"/>
    <dgm:cxn modelId="{8F794AF3-B6AF-453C-9472-F5C76EF21455}" type="presParOf" srcId="{42ABC006-8370-4B9F-A726-708FADCADA97}" destId="{D36FAC4C-BBDB-48C9-BD03-0D149D41F5D2}" srcOrd="4" destOrd="0" presId="urn:microsoft.com/office/officeart/2005/8/layout/cycle5"/>
    <dgm:cxn modelId="{DCE391DD-8ED8-45FF-BFBE-1FA621D5A62C}" type="presParOf" srcId="{42ABC006-8370-4B9F-A726-708FADCADA97}" destId="{D935834A-8F24-4FE6-9944-504A53E1E655}" srcOrd="5" destOrd="0" presId="urn:microsoft.com/office/officeart/2005/8/layout/cycle5"/>
    <dgm:cxn modelId="{A72C9DFA-3608-4EDF-AAA5-2912854BADCC}" type="presParOf" srcId="{42ABC006-8370-4B9F-A726-708FADCADA97}" destId="{B7719C32-D085-4159-B4B4-EB43935CE868}" srcOrd="6" destOrd="0" presId="urn:microsoft.com/office/officeart/2005/8/layout/cycle5"/>
    <dgm:cxn modelId="{03F705E7-53BC-4445-8A4B-E3A5F65559F1}" type="presParOf" srcId="{42ABC006-8370-4B9F-A726-708FADCADA97}" destId="{404E2E50-73F3-4330-B366-CCC94F1C9589}" srcOrd="7" destOrd="0" presId="urn:microsoft.com/office/officeart/2005/8/layout/cycle5"/>
    <dgm:cxn modelId="{18764E0B-7005-454A-8F19-21B830D03EDD}" type="presParOf" srcId="{42ABC006-8370-4B9F-A726-708FADCADA97}" destId="{516548D0-A7B6-4E0C-8A1A-26E43C87E433}" srcOrd="8" destOrd="0" presId="urn:microsoft.com/office/officeart/2005/8/layout/cycle5"/>
    <dgm:cxn modelId="{4C69E5B7-9EB6-4CAC-BC2A-673885643E78}" type="presParOf" srcId="{42ABC006-8370-4B9F-A726-708FADCADA97}" destId="{37DDA53A-5ACE-4F4D-800B-A188B8C81177}" srcOrd="9" destOrd="0" presId="urn:microsoft.com/office/officeart/2005/8/layout/cycle5"/>
    <dgm:cxn modelId="{298B434B-156A-48AF-A80D-C2381F3B05D3}" type="presParOf" srcId="{42ABC006-8370-4B9F-A726-708FADCADA97}" destId="{95ABC554-9ADD-4AF4-8A66-5F6669EB005D}" srcOrd="10" destOrd="0" presId="urn:microsoft.com/office/officeart/2005/8/layout/cycle5"/>
    <dgm:cxn modelId="{1863E58C-DB93-4289-B572-01CAE23AFC9F}" type="presParOf" srcId="{42ABC006-8370-4B9F-A726-708FADCADA97}" destId="{FD31984B-3618-4BB9-A5C1-A81883C0FF58}" srcOrd="11" destOrd="0" presId="urn:microsoft.com/office/officeart/2005/8/layout/cycle5"/>
    <dgm:cxn modelId="{A174DA00-4426-450E-B621-E73B4F59CFAE}" type="presParOf" srcId="{42ABC006-8370-4B9F-A726-708FADCADA97}" destId="{572FAC9A-4109-4B72-97CB-6E7A30293886}" srcOrd="12" destOrd="0" presId="urn:microsoft.com/office/officeart/2005/8/layout/cycle5"/>
    <dgm:cxn modelId="{6847F9AF-8706-4345-857F-56EB66C707D7}" type="presParOf" srcId="{42ABC006-8370-4B9F-A726-708FADCADA97}" destId="{088813A8-677C-40A1-9563-47E99E5FD7FD}" srcOrd="13" destOrd="0" presId="urn:microsoft.com/office/officeart/2005/8/layout/cycle5"/>
    <dgm:cxn modelId="{36C49EE8-E13D-48FF-8AD6-F5670C9894EC}" type="presParOf" srcId="{42ABC006-8370-4B9F-A726-708FADCADA97}" destId="{FDBA2595-C05E-4CDD-B4E7-F41C6C3AC2BA}" srcOrd="14" destOrd="0" presId="urn:microsoft.com/office/officeart/2005/8/layout/cycle5"/>
    <dgm:cxn modelId="{283C5A85-BA4E-4783-A779-89E339C168C9}" type="presParOf" srcId="{42ABC006-8370-4B9F-A726-708FADCADA97}" destId="{8105DB54-97C6-4228-8B99-1CEF64D9742A}" srcOrd="15" destOrd="0" presId="urn:microsoft.com/office/officeart/2005/8/layout/cycle5"/>
    <dgm:cxn modelId="{6B05090E-611A-4305-8A7D-595FAD3C39D6}" type="presParOf" srcId="{42ABC006-8370-4B9F-A726-708FADCADA97}" destId="{5E4F8925-DDF1-491F-821F-553509DAFD91}" srcOrd="16" destOrd="0" presId="urn:microsoft.com/office/officeart/2005/8/layout/cycle5"/>
    <dgm:cxn modelId="{C348BBB0-D7A2-48F7-AD4A-F860822596D6}" type="presParOf" srcId="{42ABC006-8370-4B9F-A726-708FADCADA97}" destId="{7006C900-D34B-4B58-B8BE-D074F58DFD4E}" srcOrd="17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02173D-6D1E-4588-88E7-1EB893B73F91}" type="datetimeFigureOut">
              <a:rPr lang="en-US" smtClean="0"/>
              <a:pPr/>
              <a:t>3/5/2017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316E37-9291-499A-A1AC-562C4D331D6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Gold </a:t>
            </a:r>
            <a:r>
              <a:rPr lang="en-CA" dirty="0" err="1" smtClean="0"/>
              <a:t>Notifyer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Be the first mover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214950"/>
            <a:ext cx="4929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Team</a:t>
            </a:r>
          </a:p>
          <a:p>
            <a:r>
              <a:rPr lang="en-CA" dirty="0" smtClean="0"/>
              <a:t>Max </a:t>
            </a:r>
            <a:r>
              <a:rPr lang="en-CA" dirty="0" err="1" smtClean="0"/>
              <a:t>Sheng</a:t>
            </a:r>
            <a:r>
              <a:rPr lang="en-CA" dirty="0" smtClean="0"/>
              <a:t> (University of Toronto)</a:t>
            </a:r>
          </a:p>
          <a:p>
            <a:r>
              <a:rPr lang="en-CA" dirty="0" err="1" smtClean="0"/>
              <a:t>Jace</a:t>
            </a:r>
            <a:r>
              <a:rPr lang="en-CA" dirty="0" smtClean="0"/>
              <a:t> </a:t>
            </a:r>
            <a:r>
              <a:rPr lang="en-CA" dirty="0" err="1" smtClean="0"/>
              <a:t>Gao</a:t>
            </a:r>
            <a:r>
              <a:rPr lang="en-CA" dirty="0" smtClean="0"/>
              <a:t> </a:t>
            </a:r>
            <a:r>
              <a:rPr lang="en-CA" dirty="0" smtClean="0"/>
              <a:t>(University of Toronto)</a:t>
            </a:r>
            <a:endParaRPr lang="en-CA" dirty="0" smtClean="0"/>
          </a:p>
          <a:p>
            <a:r>
              <a:rPr lang="en-CA" dirty="0" err="1" smtClean="0"/>
              <a:t>Sumit</a:t>
            </a:r>
            <a:r>
              <a:rPr lang="en-CA" dirty="0" smtClean="0"/>
              <a:t> </a:t>
            </a:r>
            <a:r>
              <a:rPr lang="en-CA" dirty="0" err="1" smtClean="0"/>
              <a:t>Arora</a:t>
            </a:r>
            <a:r>
              <a:rPr lang="en-CA" dirty="0" smtClean="0"/>
              <a:t> (DAC Group)</a:t>
            </a:r>
          </a:p>
          <a:p>
            <a:r>
              <a:rPr lang="en-CA" dirty="0" err="1" smtClean="0"/>
              <a:t>Nitika</a:t>
            </a:r>
            <a:r>
              <a:rPr lang="en-CA" dirty="0" smtClean="0"/>
              <a:t> </a:t>
            </a:r>
            <a:r>
              <a:rPr lang="en-CA" dirty="0" err="1" smtClean="0"/>
              <a:t>Arora</a:t>
            </a:r>
            <a:r>
              <a:rPr lang="en-CA" dirty="0" smtClean="0"/>
              <a:t> (Region of Peel)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rrick-Gol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826" y="1214422"/>
            <a:ext cx="1785949" cy="10053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Can </a:t>
            </a:r>
            <a:r>
              <a:rPr lang="en-CA" dirty="0" err="1" smtClean="0"/>
              <a:t>Barrick</a:t>
            </a:r>
            <a:r>
              <a:rPr lang="en-CA" dirty="0" smtClean="0"/>
              <a:t> have a </a:t>
            </a:r>
            <a:r>
              <a:rPr lang="en-CA" dirty="0" err="1" smtClean="0"/>
              <a:t>facebook</a:t>
            </a:r>
            <a:r>
              <a:rPr lang="en-CA" dirty="0" smtClean="0"/>
              <a:t> of mines?</a:t>
            </a:r>
            <a:endParaRPr lang="en-CA" dirty="0"/>
          </a:p>
        </p:txBody>
      </p:sp>
      <p:pic>
        <p:nvPicPr>
          <p:cNvPr id="5" name="Picture 4" descr="facebook-icon-logo-vector-400x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142984"/>
            <a:ext cx="1197744" cy="11977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8596" y="2428868"/>
            <a:ext cx="40719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400" dirty="0" smtClean="0"/>
              <a:t>  </a:t>
            </a:r>
            <a:r>
              <a:rPr lang="en-CA" sz="2400" dirty="0" smtClean="0"/>
              <a:t>Similar data</a:t>
            </a:r>
            <a:endParaRPr lang="en-CA" sz="2400" dirty="0" smtClean="0"/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Easy to track with instant notifications</a:t>
            </a:r>
            <a:endParaRPr lang="en-CA" sz="2400" dirty="0" smtClean="0"/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Structured </a:t>
            </a:r>
            <a:r>
              <a:rPr lang="en-CA" sz="2400" dirty="0" smtClean="0"/>
              <a:t>data</a:t>
            </a:r>
            <a:endParaRPr lang="en-CA" sz="2400" dirty="0" smtClean="0"/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Similar </a:t>
            </a:r>
            <a:r>
              <a:rPr lang="en-CA" sz="2400" dirty="0" smtClean="0"/>
              <a:t>format</a:t>
            </a:r>
            <a:endParaRPr lang="en-CA" sz="2400" dirty="0" smtClean="0"/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Easy to </a:t>
            </a:r>
            <a:r>
              <a:rPr lang="en-CA" sz="2400" dirty="0" smtClean="0"/>
              <a:t>Track</a:t>
            </a:r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</a:t>
            </a:r>
            <a:r>
              <a:rPr lang="en-CA" sz="2400" dirty="0" smtClean="0"/>
              <a:t>Selective notification capability</a:t>
            </a:r>
            <a:endParaRPr lang="en-CA" sz="2400" dirty="0" smtClean="0"/>
          </a:p>
          <a:p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286380" y="2428868"/>
            <a:ext cx="37147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400" dirty="0" smtClean="0"/>
              <a:t> </a:t>
            </a:r>
            <a:r>
              <a:rPr lang="en-CA" sz="2400" dirty="0" smtClean="0"/>
              <a:t>Disparate data</a:t>
            </a:r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</a:t>
            </a:r>
            <a:r>
              <a:rPr lang="en-CA" sz="2400" dirty="0" smtClean="0"/>
              <a:t>Hard to track updates</a:t>
            </a:r>
            <a:endParaRPr lang="en-CA" sz="2400" dirty="0" smtClean="0"/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Unstructured </a:t>
            </a:r>
            <a:r>
              <a:rPr lang="en-CA" sz="2400" dirty="0" smtClean="0"/>
              <a:t>data</a:t>
            </a:r>
            <a:endParaRPr lang="en-CA" sz="2400" dirty="0" smtClean="0"/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Different </a:t>
            </a:r>
            <a:r>
              <a:rPr lang="en-CA" sz="2400" dirty="0" smtClean="0"/>
              <a:t>formats</a:t>
            </a:r>
            <a:endParaRPr lang="en-CA" sz="2400" dirty="0" smtClean="0"/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Hard to </a:t>
            </a:r>
            <a:r>
              <a:rPr lang="en-CA" sz="2400" dirty="0" smtClean="0"/>
              <a:t>track</a:t>
            </a:r>
          </a:p>
          <a:p>
            <a:pPr>
              <a:buFont typeface="Arial" pitchFamily="34" charset="0"/>
              <a:buChar char="•"/>
            </a:pPr>
            <a:r>
              <a:rPr lang="en-CA" sz="2400" dirty="0" smtClean="0"/>
              <a:t> </a:t>
            </a:r>
            <a:r>
              <a:rPr lang="en-CA" sz="2400" dirty="0" smtClean="0"/>
              <a:t>Multiple people looking at similar data</a:t>
            </a:r>
            <a:endParaRPr lang="en-CA" sz="2400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680165949"/>
              </p:ext>
            </p:extLst>
          </p:nvPr>
        </p:nvGraphicFramePr>
        <p:xfrm>
          <a:off x="1142976" y="928646"/>
          <a:ext cx="7715304" cy="592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Product Workflow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024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 Architecture</a:t>
            </a:r>
            <a:endParaRPr lang="en-CA" dirty="0"/>
          </a:p>
        </p:txBody>
      </p:sp>
      <p:pic>
        <p:nvPicPr>
          <p:cNvPr id="4" name="Picture 3" descr="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054"/>
            <a:ext cx="9144000" cy="4610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Additional scraper </a:t>
            </a:r>
            <a:r>
              <a:rPr lang="en-CA" dirty="0" err="1" smtClean="0"/>
              <a:t>plugins</a:t>
            </a:r>
            <a:endParaRPr lang="en-CA" dirty="0" smtClean="0"/>
          </a:p>
          <a:p>
            <a:r>
              <a:rPr lang="en-CA" dirty="0" smtClean="0"/>
              <a:t>Custom </a:t>
            </a:r>
            <a:r>
              <a:rPr lang="en-CA" dirty="0" smtClean="0"/>
              <a:t>G</a:t>
            </a:r>
            <a:r>
              <a:rPr lang="en-CA" dirty="0" smtClean="0"/>
              <a:t>oogle like searches on elastic database</a:t>
            </a:r>
          </a:p>
          <a:p>
            <a:r>
              <a:rPr lang="en-CA" dirty="0" err="1" smtClean="0"/>
              <a:t>Tenenment</a:t>
            </a:r>
            <a:r>
              <a:rPr lang="en-CA" dirty="0" smtClean="0"/>
              <a:t> data from other countries 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Roadmap</a:t>
            </a: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167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The Gold Notifyer</vt:lpstr>
      <vt:lpstr>Can Barrick have a facebook of mines?</vt:lpstr>
      <vt:lpstr>Product Workflow</vt:lpstr>
      <vt:lpstr>Solution Architecture</vt:lpstr>
      <vt:lpstr>Demo</vt:lpstr>
      <vt:lpstr>Roadmap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2017-03-05T17:12:17Z</dcterms:created>
  <dcterms:modified xsi:type="dcterms:W3CDTF">2017-03-05T18:27:24Z</dcterms:modified>
</cp:coreProperties>
</file>