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Alibaba: History, Challenges &amp; AI-Based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IN" dirty="0" smtClean="0"/>
              <a:t>Mr. Sumit Kumar</a:t>
            </a:r>
            <a:endParaRPr dirty="0"/>
          </a:p>
          <a:p>
            <a:r>
              <a:rPr dirty="0"/>
              <a:t>Date: </a:t>
            </a:r>
            <a:r>
              <a:rPr lang="en-IN" smtClean="0"/>
              <a:t>31/07/2025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Personalized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Segments users by behavior</a:t>
            </a:r>
          </a:p>
          <a:p>
            <a:r>
              <a:t>- Shows products based on:</a:t>
            </a:r>
          </a:p>
          <a:p>
            <a:r>
              <a:t>  • Browsing</a:t>
            </a:r>
          </a:p>
          <a:p>
            <a:r>
              <a:t>  • Wishlist</a:t>
            </a:r>
          </a:p>
          <a:p>
            <a:r>
              <a:t>  • Region</a:t>
            </a:r>
          </a:p>
          <a:p>
            <a:r>
              <a:t>- Increases sales and engagement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Financial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Alipay uses AI to:</a:t>
            </a:r>
          </a:p>
          <a:p>
            <a:r>
              <a:t>  • Monitor transactions</a:t>
            </a:r>
          </a:p>
          <a:p>
            <a:r>
              <a:t>  • Detect abnormal patterns</a:t>
            </a:r>
          </a:p>
          <a:p>
            <a:r>
              <a:t>  • Block suspicious payments</a:t>
            </a:r>
          </a:p>
          <a:p>
            <a:r>
              <a:t>- Real-time fraud protection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 Brain – Alibaba’s AI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ET City Brain: Smart traffic management</a:t>
            </a:r>
          </a:p>
          <a:p>
            <a:r>
              <a:t>- ET Industrial Brain: Factory maintenance</a:t>
            </a:r>
          </a:p>
          <a:p>
            <a:r>
              <a:t>- ET Medical Brain: Diagnostics</a:t>
            </a:r>
          </a:p>
          <a:p>
            <a:r>
              <a:t>- ET Environment Brain: Pollution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Evolved into a tech-driven ecosystem</a:t>
            </a:r>
          </a:p>
          <a:p>
            <a:r>
              <a:t>- AI central to solving business challenges</a:t>
            </a:r>
          </a:p>
          <a:p>
            <a:r>
              <a:t>- ET Brain integrates AI into real-world applications</a:t>
            </a:r>
          </a:p>
          <a:p>
            <a:r>
              <a:t>- Example of AI transforming traditional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Alibaba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Founded: 1999</a:t>
            </a:r>
          </a:p>
          <a:p>
            <a:r>
              <a:t>- Founder: Jack Ma</a:t>
            </a:r>
          </a:p>
          <a:p>
            <a:r>
              <a:t>- Headquarters: Hangzhou, China</a:t>
            </a:r>
          </a:p>
          <a:p>
            <a:r>
              <a:t>- Key Services:</a:t>
            </a:r>
          </a:p>
          <a:p>
            <a:r>
              <a:t>  • E-commerce (Alibaba.com, Taobao, Tmall)</a:t>
            </a:r>
          </a:p>
          <a:p>
            <a:r>
              <a:t>  • Cloud Computing</a:t>
            </a:r>
          </a:p>
          <a:p>
            <a:r>
              <a:t>  • Digital Payments (Alipay)</a:t>
            </a:r>
          </a:p>
          <a:p>
            <a:r>
              <a:t>  • Logistics (Cainiao)</a:t>
            </a:r>
          </a:p>
          <a:p>
            <a:r>
              <a:t>  • Artificial Intelligence (ET Brain)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1999</a:t>
            </a:r>
            <a:r>
              <a:rPr lang="en-US" dirty="0" smtClean="0"/>
              <a:t>: Founded as B2B platform</a:t>
            </a:r>
          </a:p>
          <a:p>
            <a:r>
              <a:rPr lang="en-US" b="1" dirty="0" smtClean="0"/>
              <a:t>2003</a:t>
            </a:r>
            <a:r>
              <a:rPr lang="en-US" dirty="0" smtClean="0"/>
              <a:t>: Launched </a:t>
            </a:r>
            <a:r>
              <a:rPr lang="en-US" b="1" dirty="0" err="1" smtClean="0"/>
              <a:t>Taobao</a:t>
            </a:r>
            <a:r>
              <a:rPr lang="en-US" dirty="0" smtClean="0"/>
              <a:t> to rival eBay</a:t>
            </a:r>
          </a:p>
          <a:p>
            <a:r>
              <a:rPr lang="en-US" b="1" dirty="0" smtClean="0"/>
              <a:t>2004</a:t>
            </a:r>
            <a:r>
              <a:rPr lang="en-US" dirty="0" smtClean="0"/>
              <a:t>: Introduced </a:t>
            </a:r>
            <a:r>
              <a:rPr lang="en-US" b="1" dirty="0" err="1" smtClean="0"/>
              <a:t>Alipay</a:t>
            </a:r>
            <a:endParaRPr lang="en-US" dirty="0" smtClean="0"/>
          </a:p>
          <a:p>
            <a:r>
              <a:rPr lang="en-US" b="1" dirty="0" smtClean="0"/>
              <a:t>2008</a:t>
            </a:r>
            <a:r>
              <a:rPr lang="en-US" dirty="0" smtClean="0"/>
              <a:t>: Launched </a:t>
            </a:r>
            <a:r>
              <a:rPr lang="en-US" b="1" dirty="0" err="1" smtClean="0"/>
              <a:t>Tmall</a:t>
            </a:r>
            <a:r>
              <a:rPr lang="en-US" b="1" dirty="0" smtClean="0"/>
              <a:t> (as </a:t>
            </a:r>
            <a:r>
              <a:rPr lang="en-US" b="1" dirty="0" err="1" smtClean="0"/>
              <a:t>Taobao</a:t>
            </a:r>
            <a:r>
              <a:rPr lang="en-US" b="1" dirty="0" smtClean="0"/>
              <a:t> Mall)</a:t>
            </a:r>
            <a:endParaRPr lang="en-US" dirty="0" smtClean="0"/>
          </a:p>
          <a:p>
            <a:r>
              <a:rPr lang="en-US" b="1" dirty="0" smtClean="0"/>
              <a:t>2009</a:t>
            </a:r>
            <a:r>
              <a:rPr lang="en-US" dirty="0" smtClean="0"/>
              <a:t>: Started </a:t>
            </a:r>
            <a:r>
              <a:rPr lang="en-US" b="1" dirty="0" err="1" smtClean="0"/>
              <a:t>Alibaba</a:t>
            </a:r>
            <a:r>
              <a:rPr lang="en-US" b="1" dirty="0" smtClean="0"/>
              <a:t> Cloud</a:t>
            </a:r>
            <a:endParaRPr lang="en-US" dirty="0" smtClean="0"/>
          </a:p>
          <a:p>
            <a:r>
              <a:rPr lang="en-US" b="1" dirty="0" smtClean="0"/>
              <a:t>2011</a:t>
            </a:r>
            <a:r>
              <a:rPr lang="en-US" dirty="0" smtClean="0"/>
              <a:t>: </a:t>
            </a:r>
            <a:r>
              <a:rPr lang="en-US" b="1" dirty="0" err="1" smtClean="0"/>
              <a:t>Tmall</a:t>
            </a:r>
            <a:r>
              <a:rPr lang="en-US" dirty="0" smtClean="0"/>
              <a:t> rebranded as separate platform</a:t>
            </a:r>
          </a:p>
          <a:p>
            <a:r>
              <a:rPr lang="en-US" b="1" dirty="0" smtClean="0"/>
              <a:t>2014</a:t>
            </a:r>
            <a:r>
              <a:rPr lang="en-US" dirty="0" smtClean="0"/>
              <a:t>: Largest IPO in history ($25 billion)</a:t>
            </a:r>
          </a:p>
          <a:p>
            <a:r>
              <a:rPr lang="en-US" b="1" dirty="0" smtClean="0"/>
              <a:t>2016</a:t>
            </a:r>
            <a:r>
              <a:rPr lang="en-US" dirty="0" smtClean="0"/>
              <a:t>: Launched </a:t>
            </a:r>
            <a:r>
              <a:rPr lang="en-US" b="1" dirty="0" smtClean="0"/>
              <a:t>ET Brain</a:t>
            </a:r>
            <a:r>
              <a:rPr lang="en-US" dirty="0" smtClean="0"/>
              <a:t> for AI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Alibaba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Fake Sellers – Counterfeit products harming trust</a:t>
            </a:r>
          </a:p>
          <a:p>
            <a:r>
              <a:t>2. Poor Search – Difficulty finding relevant products</a:t>
            </a:r>
          </a:p>
          <a:p>
            <a:r>
              <a:t>3. Delivery Issues – Slow and costly logistics</a:t>
            </a:r>
          </a:p>
          <a:p>
            <a:r>
              <a:t>4. Service Overload – Millions of customer queries</a:t>
            </a:r>
          </a:p>
          <a:p>
            <a:r>
              <a:t>5. Marketing – Targeting right product to right user</a:t>
            </a:r>
          </a:p>
          <a:p>
            <a:r>
              <a:t>6. Financial Fraud – Fake transactions &amp; fraud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fraud and fake sellers</a:t>
            </a:r>
          </a:p>
          <a:p>
            <a:r>
              <a:t>- Improve product recommendations</a:t>
            </a:r>
          </a:p>
          <a:p>
            <a:r>
              <a:t>- Handle customer service</a:t>
            </a:r>
          </a:p>
          <a:p>
            <a:r>
              <a:t>- Optimize delivery &amp; logistics</a:t>
            </a:r>
          </a:p>
          <a:p>
            <a:r>
              <a:t>- Personalize user experience</a:t>
            </a:r>
          </a:p>
          <a:p>
            <a:r>
              <a:t>- Enhance financial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Fake Seller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scans product titles, images, reviews</a:t>
            </a:r>
          </a:p>
          <a:p>
            <a:r>
              <a:t>- Flags suspicious listings in real time</a:t>
            </a:r>
          </a:p>
          <a:p>
            <a:r>
              <a:t>- Uses image recognition and pattern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Product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Natural Language Processing (NLP)</a:t>
            </a:r>
          </a:p>
          <a:p>
            <a:r>
              <a:t>- Personalized suggestions based on:</a:t>
            </a:r>
          </a:p>
          <a:p>
            <a:r>
              <a:t>  • Search history</a:t>
            </a:r>
          </a:p>
          <a:p>
            <a:r>
              <a:t>  • Purchase patterns</a:t>
            </a:r>
          </a:p>
          <a:p>
            <a:r>
              <a:t>- Improves accuracy and relevancy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Logistics – Cainiao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Plans optimal delivery routes</a:t>
            </a:r>
          </a:p>
          <a:p>
            <a:r>
              <a:t>- Predicts delivery times</a:t>
            </a:r>
          </a:p>
          <a:p>
            <a:r>
              <a:t>- Reduces warehouse delays</a:t>
            </a:r>
          </a:p>
          <a:p>
            <a:r>
              <a:t>- Uses real-time traffic and weather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Customer Service – AliMe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Chatbot handles:</a:t>
            </a:r>
          </a:p>
          <a:p>
            <a:r>
              <a:t>  • Order queries</a:t>
            </a:r>
          </a:p>
          <a:p>
            <a:r>
              <a:t>  • Refunds &amp; returns</a:t>
            </a:r>
          </a:p>
          <a:p>
            <a:r>
              <a:t>  • FAQs</a:t>
            </a:r>
          </a:p>
          <a:p>
            <a:r>
              <a:t>- Uses NLP and ML</a:t>
            </a:r>
          </a:p>
          <a:p>
            <a:r>
              <a:t>- 90%+ accuracy in millions of chats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466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Alibaba: History, Challenges &amp; AI-Based Solutions</vt:lpstr>
      <vt:lpstr>Introduction to Alibaba</vt:lpstr>
      <vt:lpstr>Key Milestones</vt:lpstr>
      <vt:lpstr>Challenges Faced by Alibaba</vt:lpstr>
      <vt:lpstr>AI Solutions Overview</vt:lpstr>
      <vt:lpstr>AI for Fake Seller Detection</vt:lpstr>
      <vt:lpstr>AI in Product Search</vt:lpstr>
      <vt:lpstr>AI in Logistics – Cainiao</vt:lpstr>
      <vt:lpstr>AI in Customer Service – AliMe</vt:lpstr>
      <vt:lpstr>AI in Personalized Marketing</vt:lpstr>
      <vt:lpstr>AI for Financial Fraud Detection</vt:lpstr>
      <vt:lpstr>ET Brain – Alibaba’s AI Engine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Alibaba: History, Challenges &amp; AI-Based Solutions</dc:title>
  <dc:subject/>
  <dc:creator/>
  <cp:keywords/>
  <dc:description>generated using python-pptx</dc:description>
  <cp:lastModifiedBy>sumit kumar</cp:lastModifiedBy>
  <cp:revision>5</cp:revision>
  <dcterms:created xsi:type="dcterms:W3CDTF">2013-01-27T09:14:16Z</dcterms:created>
  <dcterms:modified xsi:type="dcterms:W3CDTF">2025-07-31T05:45:22Z</dcterms:modified>
  <cp:category/>
</cp:coreProperties>
</file>