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Amazon: History, Challenges &amp; AI-Based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Presented by: </a:t>
            </a:r>
            <a:r>
              <a:rPr lang="en-IN" dirty="0" smtClean="0"/>
              <a:t>Sumit Kumar</a:t>
            </a:r>
            <a:endParaRPr dirty="0"/>
          </a:p>
          <a:p>
            <a:r>
              <a:rPr dirty="0"/>
              <a:t>Date: </a:t>
            </a:r>
            <a:r>
              <a:rPr lang="en-IN" smtClean="0"/>
              <a:t>31/07/2025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Fake Review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 detects:</a:t>
            </a:r>
          </a:p>
          <a:p>
            <a:r>
              <a:t>  • Repetitive or bot-like patterns</a:t>
            </a:r>
          </a:p>
          <a:p>
            <a:r>
              <a:t>  • Fake images and suspicious accounts</a:t>
            </a:r>
          </a:p>
          <a:p>
            <a:r>
              <a:t>- Uses NLP, image recognition, and behavior tracking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Demand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Amazon Forecast predicts:</a:t>
            </a:r>
          </a:p>
          <a:p>
            <a:r>
              <a:t>  • Regional product demand</a:t>
            </a:r>
          </a:p>
          <a:p>
            <a:r>
              <a:t>  • Seasonal trends</a:t>
            </a:r>
          </a:p>
          <a:p>
            <a:r>
              <a:t>- AI adjusts:</a:t>
            </a:r>
          </a:p>
          <a:p>
            <a:r>
              <a:t>  • Stock levels</a:t>
            </a:r>
          </a:p>
          <a:p>
            <a:r>
              <a:t>  • Pricing</a:t>
            </a:r>
          </a:p>
          <a:p>
            <a:r>
              <a:t>  • Advertising budget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AI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Alexa: Voice AI using NLP</a:t>
            </a:r>
          </a:p>
          <a:p>
            <a:r>
              <a:t>- Amazon Personalize: Product recommendations</a:t>
            </a:r>
          </a:p>
          <a:p>
            <a:r>
              <a:t>- Amazon Forecast: Demand prediction</a:t>
            </a:r>
          </a:p>
          <a:p>
            <a:r>
              <a:t>- Amazon Rekognition: Image/video analysis</a:t>
            </a:r>
          </a:p>
          <a:p>
            <a:r>
              <a:t>- Kiva Robots: AI-guided warehouse automation</a:t>
            </a:r>
          </a:p>
          <a:p>
            <a:r>
              <a:t>- Amazon Polly: Text-to-speech conversion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 is embedded across Amazon’s business</a:t>
            </a:r>
          </a:p>
          <a:p>
            <a:r>
              <a:t>- Enhances:</a:t>
            </a:r>
          </a:p>
          <a:p>
            <a:r>
              <a:t>  • Shopping</a:t>
            </a:r>
          </a:p>
          <a:p>
            <a:r>
              <a:t>  • Shipping</a:t>
            </a:r>
          </a:p>
          <a:p>
            <a:r>
              <a:t>  • Search</a:t>
            </a:r>
          </a:p>
          <a:p>
            <a:r>
              <a:t>  • Support</a:t>
            </a:r>
          </a:p>
          <a:p>
            <a:r>
              <a:t>- Drives fast decisions and better customer experience</a:t>
            </a:r>
          </a:p>
          <a:p>
            <a:r>
              <a:t>- AI is Amazon’s key competitive edge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  <a:p>
            <a:r>
              <a:t>Contact: [Your Name/Email]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Amazon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- Founded: 1994</a:t>
            </a:r>
          </a:p>
          <a:p>
            <a:r>
              <a:t>- Founder: Jeff Bezos</a:t>
            </a:r>
          </a:p>
          <a:p>
            <a:r>
              <a:t>- Headquarters: Seattle, USA</a:t>
            </a:r>
          </a:p>
          <a:p>
            <a:r>
              <a:t>- Started As: Online bookstore</a:t>
            </a:r>
          </a:p>
          <a:p>
            <a:r>
              <a:t>- Now Involved In:</a:t>
            </a:r>
          </a:p>
          <a:p>
            <a:r>
              <a:t>  • E-commerce</a:t>
            </a:r>
          </a:p>
          <a:p>
            <a:r>
              <a:t>  • Cloud Computing (AWS)</a:t>
            </a:r>
          </a:p>
          <a:p>
            <a:r>
              <a:t>  • Voice AI (Alexa)</a:t>
            </a:r>
          </a:p>
          <a:p>
            <a:r>
              <a:t>  • Logistics and Smart Warehousing</a:t>
            </a:r>
          </a:p>
          <a:p>
            <a:r>
              <a:t>  • Streaming and Smart Devices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- 1995: Launched as online bookstore</a:t>
            </a:r>
          </a:p>
          <a:p>
            <a:r>
              <a:t>- 1998–2000: Expanded to electronics, toys, clothing</a:t>
            </a:r>
          </a:p>
          <a:p>
            <a:r>
              <a:t>- 2005: Started Amazon Prime</a:t>
            </a:r>
          </a:p>
          <a:p>
            <a:r>
              <a:t>- 2006: Launched Amazon Web Services (AWS)</a:t>
            </a:r>
          </a:p>
          <a:p>
            <a:r>
              <a:t>- 2014: Introduced Alexa and Echo devices</a:t>
            </a:r>
          </a:p>
          <a:p>
            <a:r>
              <a:t>- 2018+: Expanded into cashier-less stores, smart warehouses, and healthcare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 by Amazon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1. Huge Product Catalog – Users struggled to find desired items</a:t>
            </a:r>
          </a:p>
          <a:p>
            <a:r>
              <a:t>2. Inventory Management – Complex supply chain and stock issues</a:t>
            </a:r>
          </a:p>
          <a:p>
            <a:r>
              <a:t>3. Delivery Optimization – Fast and affordable delivery worldwide</a:t>
            </a:r>
          </a:p>
          <a:p>
            <a:r>
              <a:t>4. Customer Support Overload – Millions of queries and return requests</a:t>
            </a:r>
          </a:p>
          <a:p>
            <a:r>
              <a:t>5. Fake Reviews &amp; Seller Fraud – Manipulated product ratings, scams</a:t>
            </a:r>
          </a:p>
          <a:p>
            <a:r>
              <a:t>6. Demand Forecasting – Predicting what users will buy during different seasons and events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Solutions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Suggest relevant products</a:t>
            </a:r>
          </a:p>
          <a:p>
            <a:r>
              <a:t>- Manage inventory and warehouses</a:t>
            </a:r>
          </a:p>
          <a:p>
            <a:r>
              <a:t>- Power voice assistants (Alexa)</a:t>
            </a:r>
          </a:p>
          <a:p>
            <a:r>
              <a:t>- Detect fake reviews and fraud</a:t>
            </a:r>
          </a:p>
          <a:p>
            <a:r>
              <a:t>- Improve delivery planning</a:t>
            </a:r>
          </a:p>
          <a:p>
            <a:r>
              <a:t>- Forecast future product demand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for Product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- AI-based recommendations suggest items based on:</a:t>
            </a:r>
          </a:p>
          <a:p>
            <a:r>
              <a:t>  • Previous purchases</a:t>
            </a:r>
          </a:p>
          <a:p>
            <a:r>
              <a:t>  • Browsing behavior</a:t>
            </a:r>
          </a:p>
          <a:p>
            <a:r>
              <a:t>  • Location and time</a:t>
            </a:r>
          </a:p>
          <a:p>
            <a:r>
              <a:t>- Smart search improves with machine learning</a:t>
            </a:r>
          </a:p>
          <a:p>
            <a:r>
              <a:t>- 35% of Amazon’s revenue comes from AI recommendations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Inventory &amp; Warehousing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Amazon Robotics + AI handle:</a:t>
            </a:r>
          </a:p>
          <a:p>
            <a:r>
              <a:t>  • Picking &amp; packing</a:t>
            </a:r>
          </a:p>
          <a:p>
            <a:r>
              <a:t>  • Real-time inventory tracking</a:t>
            </a:r>
          </a:p>
          <a:p>
            <a:r>
              <a:t>- AI predicts restocking needs</a:t>
            </a:r>
          </a:p>
          <a:p>
            <a:r>
              <a:t>- Optimized warehouse layout using 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Delivery (Logistics)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 plans:</a:t>
            </a:r>
          </a:p>
          <a:p>
            <a:r>
              <a:t>  • Fastest delivery routes</a:t>
            </a:r>
          </a:p>
          <a:p>
            <a:r>
              <a:t>  • Best shipping partners</a:t>
            </a:r>
          </a:p>
          <a:p>
            <a:r>
              <a:t>- Uses traffic, weather, and order density</a:t>
            </a:r>
          </a:p>
          <a:p>
            <a:r>
              <a:t>- Powers 1-day/2-day Prime delivery promises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Customer Service (Alexa + Chatbots)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 chatbots handle:</a:t>
            </a:r>
          </a:p>
          <a:p>
            <a:r>
              <a:t>  • Order status</a:t>
            </a:r>
          </a:p>
          <a:p>
            <a:r>
              <a:t>  • Refund requests</a:t>
            </a:r>
          </a:p>
          <a:p>
            <a:r>
              <a:t>  • FAQs</a:t>
            </a:r>
          </a:p>
          <a:p>
            <a:r>
              <a:t>- Alexa supports voice interaction</a:t>
            </a:r>
          </a:p>
          <a:p>
            <a:r>
              <a:t>- AI classifies queries, escalates only if needed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545</Words>
  <Application>Microsoft Office PowerPoint</Application>
  <PresentationFormat>On-screen Show (4:3)</PresentationFormat>
  <Paragraphs>93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Amazon: History, Challenges &amp; AI-Based Solutions</vt:lpstr>
      <vt:lpstr>Introduction to Amazon</vt:lpstr>
      <vt:lpstr>Key Milestones</vt:lpstr>
      <vt:lpstr>Challenges Faced by Amazon</vt:lpstr>
      <vt:lpstr>AI Solutions Overview</vt:lpstr>
      <vt:lpstr>AI for Product Discovery</vt:lpstr>
      <vt:lpstr>AI in Inventory &amp; Warehousing</vt:lpstr>
      <vt:lpstr>AI in Delivery (Logistics)</vt:lpstr>
      <vt:lpstr>AI in Customer Service (Alexa + Chatbots)</vt:lpstr>
      <vt:lpstr>AI in Fake Review Detection</vt:lpstr>
      <vt:lpstr>AI in Demand Forecasting</vt:lpstr>
      <vt:lpstr>Key AI Technologies Used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Amazon: History, Challenges &amp; AI-Based Solutions</dc:title>
  <dc:subject/>
  <dc:creator/>
  <cp:keywords/>
  <dc:description>generated using python-pptx</dc:description>
  <cp:lastModifiedBy>sumit kumar</cp:lastModifiedBy>
  <cp:revision>2</cp:revision>
  <dcterms:created xsi:type="dcterms:W3CDTF">2013-01-27T09:14:16Z</dcterms:created>
  <dcterms:modified xsi:type="dcterms:W3CDTF">2025-07-31T04:55:28Z</dcterms:modified>
  <cp:category/>
</cp:coreProperties>
</file>