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AI Overcame Traditional CRM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Data Storage to Data Intelligence — The CRM + AI Era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Automation of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AI-enabled CRMs automatically capture customer details from emails, chats, and calls.</a:t>
            </a:r>
          </a:p>
          <a:p/>
          <a:p>
            <a:r>
              <a:t>• Natural Language Processing (NLP) helps log meetings, notes, and interactions without manual effort.</a:t>
            </a:r>
          </a:p>
          <a:p/>
          <a:p>
            <a:r>
              <a:t>Example: Salesforce Einstein auto-records customer emails and call summaries.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Predictive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analyzes large datasets to predict buying patterns and customer churn.</a:t>
            </a:r>
          </a:p>
          <a:p/>
          <a:p>
            <a:r>
              <a:t>• It helps managers take data-driven decisions instead of relying on intuition.</a:t>
            </a:r>
          </a:p>
          <a:p/>
          <a:p>
            <a:r>
              <a:t>Example: AI identifies leads that are most likely to convert based on past interactions.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Personalized Customer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tailors marketing and communication for each customer based on preferences and history.</a:t>
            </a:r>
          </a:p>
          <a:p/>
          <a:p>
            <a:r>
              <a:t>• Personalized offers improve engagement and satisfaction.</a:t>
            </a:r>
          </a:p>
          <a:p/>
          <a:p>
            <a:r>
              <a:t>Example: CRMs recommend specific products similar to past purchases.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Intelligent Sales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forecasts demand using historical data, market trends, and seasonality.</a:t>
            </a:r>
          </a:p>
          <a:p/>
          <a:p>
            <a:r>
              <a:t>• This helps companies plan inventory, set targets, and manage resources efficiently.</a:t>
            </a:r>
          </a:p>
          <a:p/>
          <a:p>
            <a:r>
              <a:t>Example: Predicting Diwali sales spikes based on previous 5 years of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Smart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chatbots and virtual assistants provide instant responses to customer queries.</a:t>
            </a:r>
          </a:p>
          <a:p/>
          <a:p>
            <a:r>
              <a:t>• AI identifies complaint patterns and auto-suggests solutions to agents.</a:t>
            </a:r>
          </a:p>
          <a:p/>
          <a:p>
            <a:r>
              <a:t>Example: Chatbots solve 60–70% of common customer issues automatically.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Data Management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organizes vast data and generates visual dashboards in real-time.</a:t>
            </a:r>
          </a:p>
          <a:p/>
          <a:p>
            <a:r>
              <a:t>• It highlights key trends, anomalies, and opportunities for action.</a:t>
            </a:r>
          </a:p>
          <a:p/>
          <a:p>
            <a:r>
              <a:t>Example: AI dashboard shows top-selling products by city or region automatically.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Real-Time Alerts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AI-powered CRMs send intelligent alerts and reminders for timely actions.</a:t>
            </a:r>
          </a:p>
          <a:p/>
          <a:p>
            <a:r>
              <a:t>• Systems identify risks or opportunities instantly.</a:t>
            </a:r>
          </a:p>
          <a:p/>
          <a:p>
            <a:r>
              <a:t>Example: ‘Customer inactive for 15 days — send retention offer’ or ‘Lead opened email — follow up now.’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Overall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CRM evolved from data-driven to intelligence-driven systems.</a:t>
            </a:r>
          </a:p>
          <a:p/>
          <a:p>
            <a:r>
              <a:t>• AI brought automation, prediction, and personalization.</a:t>
            </a:r>
          </a:p>
          <a:p/>
          <a:p>
            <a:r>
              <a:t>• Businesses now make faster and smarter decisions with AI-powered CRMs.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