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in Retail &amp; McDonald's Usage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Sumit 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5. McDonald's – AI for Customer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400"/>
            </a:pPr>
            <a:r>
              <a:rPr sz="2800" dirty="0"/>
              <a:t>Personalized offers based on past purchases</a:t>
            </a:r>
          </a:p>
          <a:p>
            <a:pPr>
              <a:defRPr sz="1400"/>
            </a:pPr>
            <a:r>
              <a:rPr sz="2800" dirty="0"/>
              <a:t>Suggests side items &amp; desserts</a:t>
            </a:r>
          </a:p>
          <a:p>
            <a:pPr>
              <a:defRPr sz="1400"/>
            </a:pPr>
            <a:r>
              <a:rPr sz="2800" dirty="0"/>
              <a:t>Dynamic menus change with time &amp; weather</a:t>
            </a:r>
          </a:p>
          <a:p>
            <a:pPr>
              <a:defRPr sz="1400"/>
            </a:pPr>
            <a:r>
              <a:rPr sz="2800" dirty="0"/>
              <a:t>Faster service with kiosks &amp; AI drive-</a:t>
            </a:r>
            <a:r>
              <a:rPr sz="2800" dirty="0" err="1"/>
              <a:t>thrus</a:t>
            </a:r>
            <a:endParaRPr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Customer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400"/>
            </a:pPr>
            <a:r>
              <a:rPr sz="2800" dirty="0"/>
              <a:t>More relevant offers &amp; deals</a:t>
            </a:r>
          </a:p>
          <a:p>
            <a:pPr>
              <a:defRPr sz="1400"/>
            </a:pPr>
            <a:r>
              <a:rPr sz="2800" dirty="0"/>
              <a:t>Quicker ordering &amp; checkout</a:t>
            </a:r>
          </a:p>
          <a:p>
            <a:pPr>
              <a:defRPr sz="1400"/>
            </a:pPr>
            <a:r>
              <a:rPr sz="2800" dirty="0"/>
              <a:t>Better food recommendations</a:t>
            </a:r>
          </a:p>
          <a:p>
            <a:pPr>
              <a:defRPr sz="1400"/>
            </a:pPr>
            <a:r>
              <a:rPr sz="2800" dirty="0"/>
              <a:t>Reward points &amp; loyalty programs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1. Physical Store vs Online Store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400"/>
            </a:pPr>
            <a:r>
              <a:rPr sz="2800" dirty="0"/>
              <a:t>Physical store: Customers visit in person</a:t>
            </a:r>
          </a:p>
          <a:p>
            <a:pPr>
              <a:defRPr sz="1400"/>
            </a:pPr>
            <a:r>
              <a:rPr sz="2800" dirty="0"/>
              <a:t>Online store: Customers shop via website/app</a:t>
            </a:r>
          </a:p>
          <a:p>
            <a:pPr>
              <a:defRPr sz="1400"/>
            </a:pPr>
            <a:r>
              <a:rPr sz="2800" dirty="0"/>
              <a:t>Physical store: Can see, touch, try products</a:t>
            </a:r>
          </a:p>
          <a:p>
            <a:pPr>
              <a:defRPr sz="1400"/>
            </a:pPr>
            <a:r>
              <a:rPr sz="2800" dirty="0"/>
              <a:t>Online: Only images and descriptions</a:t>
            </a:r>
          </a:p>
          <a:p>
            <a:pPr>
              <a:defRPr sz="1400"/>
            </a:pPr>
            <a:r>
              <a:rPr sz="2800" dirty="0"/>
              <a:t>Physical store: Limited to local customers</a:t>
            </a:r>
          </a:p>
          <a:p>
            <a:pPr>
              <a:defRPr sz="1400"/>
            </a:pPr>
            <a:r>
              <a:rPr sz="2800" dirty="0"/>
              <a:t>Online: Can reach anywhere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Examples of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400"/>
            </a:pPr>
            <a:r>
              <a:rPr sz="2800" dirty="0"/>
              <a:t>Buying clothes: In-store fitting vs. online size charts</a:t>
            </a:r>
          </a:p>
          <a:p>
            <a:pPr>
              <a:defRPr sz="1400"/>
            </a:pPr>
            <a:r>
              <a:rPr sz="2800" dirty="0"/>
              <a:t>Food: Tasting in store vs. relying on reviews</a:t>
            </a:r>
          </a:p>
          <a:p>
            <a:pPr>
              <a:defRPr sz="1400"/>
            </a:pPr>
            <a:r>
              <a:rPr sz="2800" dirty="0"/>
              <a:t>Electronics: Testing device in store vs. reading specs online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Challenges in Physical Stores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400"/>
            </a:pPr>
            <a:r>
              <a:rPr sz="2800" dirty="0"/>
              <a:t>Need trained staff for direct customer interaction</a:t>
            </a:r>
          </a:p>
          <a:p>
            <a:pPr>
              <a:defRPr sz="1400"/>
            </a:pPr>
            <a:r>
              <a:rPr sz="2800" dirty="0"/>
              <a:t>High maintenance &amp; infrastructure cost</a:t>
            </a:r>
          </a:p>
          <a:p>
            <a:pPr>
              <a:defRPr sz="1400"/>
            </a:pPr>
            <a:r>
              <a:rPr sz="2800" dirty="0"/>
              <a:t>Managing inventory in real time</a:t>
            </a:r>
          </a:p>
          <a:p>
            <a:pPr>
              <a:defRPr sz="1400"/>
            </a:pPr>
            <a:r>
              <a:rPr sz="2800" dirty="0"/>
              <a:t>Handling crowds &amp; long billing queues</a:t>
            </a:r>
          </a:p>
          <a:p>
            <a:pPr>
              <a:defRPr sz="1400"/>
            </a:pPr>
            <a:r>
              <a:rPr sz="2800" dirty="0"/>
              <a:t>Preventing shoplifting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Challenges in Online Stores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400"/>
            </a:pPr>
            <a:r>
              <a:rPr sz="2800" dirty="0"/>
              <a:t>Delivery delays or damaged products</a:t>
            </a:r>
          </a:p>
          <a:p>
            <a:pPr>
              <a:defRPr sz="1400"/>
            </a:pPr>
            <a:r>
              <a:rPr sz="2800" dirty="0"/>
              <a:t>No direct physical interaction with customers</a:t>
            </a:r>
          </a:p>
          <a:p>
            <a:pPr>
              <a:defRPr sz="1400"/>
            </a:pPr>
            <a:r>
              <a:rPr sz="2800" dirty="0"/>
              <a:t>Heavy competition from other sellers</a:t>
            </a:r>
          </a:p>
          <a:p>
            <a:pPr>
              <a:defRPr sz="1400"/>
            </a:pPr>
            <a:r>
              <a:rPr sz="2800" dirty="0"/>
              <a:t>Returns &amp; refunds are complex</a:t>
            </a:r>
          </a:p>
          <a:p>
            <a:pPr>
              <a:defRPr sz="1400"/>
            </a:pPr>
            <a:r>
              <a:rPr sz="2800" dirty="0"/>
              <a:t>Building trust is harder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AI in Physical Retail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AI = Smart systems making decisions like humans</a:t>
            </a:r>
          </a:p>
          <a:p>
            <a:pPr>
              <a:defRPr sz="1400"/>
            </a:pPr>
            <a:r>
              <a:t>Used for both customer-facing and back-end operations</a:t>
            </a:r>
          </a:p>
          <a:p>
            <a:pPr>
              <a:defRPr sz="1400"/>
            </a:pPr>
            <a:r>
              <a:t>Improves efficiency, speed, and accuracy</a:t>
            </a:r>
          </a:p>
          <a:p>
            <a:pPr>
              <a:defRPr sz="1400"/>
            </a:pPr>
            <a:r>
              <a:t>Examples: Smart shelves, kiosks, kitchen robots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AI Applications in Physical Retail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400"/>
            </a:pPr>
            <a:r>
              <a:rPr sz="2800" dirty="0"/>
              <a:t>Smart shelves track product stock</a:t>
            </a:r>
          </a:p>
          <a:p>
            <a:pPr>
              <a:defRPr sz="1400"/>
            </a:pPr>
            <a:r>
              <a:rPr sz="2800" dirty="0"/>
              <a:t>Predict orders &amp; prepare food early</a:t>
            </a:r>
          </a:p>
          <a:p>
            <a:pPr>
              <a:defRPr sz="1400"/>
            </a:pPr>
            <a:r>
              <a:rPr sz="2800" dirty="0"/>
              <a:t>Kitchen automation with robots</a:t>
            </a:r>
          </a:p>
          <a:p>
            <a:pPr>
              <a:defRPr sz="1400"/>
            </a:pPr>
            <a:r>
              <a:rPr sz="2800" dirty="0"/>
              <a:t>Dynamic pricing adjusts rates based on demand</a:t>
            </a:r>
          </a:p>
          <a:p>
            <a:pPr>
              <a:defRPr sz="1400"/>
            </a:pPr>
            <a:r>
              <a:rPr sz="2800" dirty="0"/>
              <a:t>Personalized offers for customers</a:t>
            </a:r>
          </a:p>
          <a:p>
            <a:pPr>
              <a:defRPr sz="1400"/>
            </a:pPr>
            <a:r>
              <a:rPr sz="2800" dirty="0"/>
              <a:t>Store monitoring for theft prevention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4. McDonald's: AI &amp; Robotics in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400"/>
            </a:pPr>
            <a:r>
              <a:rPr sz="2800" dirty="0"/>
              <a:t>Robots in kitchen: flipping burgers, frying items</a:t>
            </a:r>
          </a:p>
          <a:p>
            <a:pPr>
              <a:defRPr sz="1400"/>
            </a:pPr>
            <a:r>
              <a:rPr sz="2800" dirty="0"/>
              <a:t>AI predicts cooking time &amp; order trends</a:t>
            </a:r>
          </a:p>
          <a:p>
            <a:pPr>
              <a:defRPr sz="1400"/>
            </a:pPr>
            <a:r>
              <a:rPr sz="2800" dirty="0"/>
              <a:t>Self-order kiosks speed up ordering</a:t>
            </a:r>
          </a:p>
          <a:p>
            <a:pPr>
              <a:defRPr sz="1400"/>
            </a:pPr>
            <a:r>
              <a:rPr sz="2800" dirty="0"/>
              <a:t>AI manages ingredient stock levels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4. Benefits of Automation at McDonald's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400"/>
            </a:pPr>
            <a:r>
              <a:rPr sz="2800" dirty="0"/>
              <a:t>Faster service &amp; reduced wait times</a:t>
            </a:r>
          </a:p>
          <a:p>
            <a:pPr>
              <a:defRPr sz="1400"/>
            </a:pPr>
            <a:r>
              <a:rPr sz="2800" dirty="0"/>
              <a:t>Consistent food quality</a:t>
            </a:r>
          </a:p>
          <a:p>
            <a:pPr>
              <a:defRPr sz="1400"/>
            </a:pPr>
            <a:r>
              <a:rPr sz="2800" dirty="0"/>
              <a:t>Lower operational cost</a:t>
            </a:r>
          </a:p>
          <a:p>
            <a:pPr>
              <a:defRPr sz="1400"/>
            </a:pPr>
            <a:r>
              <a:rPr sz="2800" dirty="0"/>
              <a:t>Reduced human error in cooking &amp; billing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350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AI in Retail &amp; McDonald's Usage</vt:lpstr>
      <vt:lpstr>1. Physical Store vs Online Store - Overview</vt:lpstr>
      <vt:lpstr>1. Examples of Differences</vt:lpstr>
      <vt:lpstr>2. Challenges in Physical Stores</vt:lpstr>
      <vt:lpstr>2. Challenges in Online Stores</vt:lpstr>
      <vt:lpstr>3. AI in Physical Retail - Overview</vt:lpstr>
      <vt:lpstr>3. AI Applications in Physical Retail</vt:lpstr>
      <vt:lpstr>4. McDonald's: AI &amp; Robotics in Automation</vt:lpstr>
      <vt:lpstr>4. Benefits of Automation at McDonald's</vt:lpstr>
      <vt:lpstr>5. McDonald's – AI for Customer Experience</vt:lpstr>
      <vt:lpstr>5. Customer Benefits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Retail &amp; McDonald's Usage</dc:title>
  <dc:subject/>
  <dc:creator/>
  <cp:keywords/>
  <dc:description>generated using python-pptx</dc:description>
  <cp:lastModifiedBy>sumit kumar</cp:lastModifiedBy>
  <cp:revision>2</cp:revision>
  <dcterms:created xsi:type="dcterms:W3CDTF">2013-01-27T09:14:16Z</dcterms:created>
  <dcterms:modified xsi:type="dcterms:W3CDTF">2025-08-12T04:42:11Z</dcterms:modified>
  <cp:category/>
</cp:coreProperties>
</file>