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Components of Motherboard, SMPS Cables &amp; I/O Panel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therboard-back-panel-connectors-closeup-gray-wall_327904-7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698479"/>
            <a:ext cx="8033196" cy="477696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I/O Panel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USB Ports – Keyboard, mouse, pen drives.</a:t>
            </a:r>
          </a:p>
          <a:p>
            <a:r>
              <a:t>- Video Ports – VGA, HDMI, DisplayPort for monitors.</a:t>
            </a:r>
          </a:p>
          <a:p>
            <a:r>
              <a:t>- Ethernet Port – Wired internet connection.</a:t>
            </a:r>
          </a:p>
          <a:p>
            <a:r>
              <a:t>- Audio Jacks – Microphone, headphones, speakers.</a:t>
            </a:r>
          </a:p>
          <a:p>
            <a:r>
              <a:t>- PS/2 Ports (Legacy) – Old keyboard/mouse.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Motherboard: Heart of computer.</a:t>
            </a:r>
          </a:p>
          <a:p>
            <a:r>
              <a:t>- SMPS: Provides power through cables.</a:t>
            </a:r>
          </a:p>
          <a:p>
            <a:r>
              <a:t>- I/O Panel: Connects computer to external devices.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Motherboard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 circuit board of a computer.</a:t>
            </a:r>
          </a:p>
          <a:p>
            <a:r>
              <a:t>- Connects and allows communication between CPU, memory, storage, and peripherals.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c342046c8039a2e0e56536a9213356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02901" cy="50857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of Motherboard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CPU Socket – Holds the processor.</a:t>
            </a:r>
          </a:p>
          <a:p>
            <a:r>
              <a:t>- RAM Slots – For memory modules.</a:t>
            </a:r>
          </a:p>
          <a:p>
            <a:r>
              <a:t>- Chipset – Manages communication between CPU, RAM, storage.</a:t>
            </a:r>
          </a:p>
          <a:p>
            <a:r>
              <a:t>- BIOS/UEFI Chip – Starts the computer during boot.</a:t>
            </a:r>
          </a:p>
          <a:p>
            <a:r>
              <a:t>- Expansion Slots – For GPU, sound card, etc.</a:t>
            </a:r>
          </a:p>
          <a:p>
            <a:r>
              <a:t>- SATA Ports – For HDDs, SSDs, optical drives.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Motherboard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- 24-pin ATX Power Connector – Supplies power to motherboard.</a:t>
            </a:r>
          </a:p>
          <a:p>
            <a:r>
              <a:t>- 4/8-pin CPU Power Connector – Supplies power to CPU.</a:t>
            </a:r>
          </a:p>
          <a:p>
            <a:r>
              <a:t>- I/O Ports (Back Panel) – Connects USB, HDMI, LAN, audio.</a:t>
            </a:r>
          </a:p>
          <a:p>
            <a:r>
              <a:t>- CMOS Battery – Stores BIOS settings and system clock.</a:t>
            </a:r>
          </a:p>
          <a:p>
            <a:r>
              <a:t>- Cooling Fan Headers – Power for CPU/case fans.</a:t>
            </a:r>
          </a:p>
          <a:p>
            <a:r>
              <a:t>- Internal Connectors/Headers – Front panel buttons, LEDs, USB 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SMPS (Power Supply)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Converts AC to DC power.</a:t>
            </a:r>
          </a:p>
          <a:p>
            <a:r>
              <a:t>- Provides required voltages (+3.3V, +5V, +12V) to components.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ower supply connectors434dce7fcaeb4d6e83408d8eb2ce704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19" y="1810139"/>
            <a:ext cx="7287208" cy="462221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SMPS Cables &amp;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- 20+4 Pin ATX – Powers motherboard.</a:t>
            </a:r>
          </a:p>
          <a:p>
            <a:r>
              <a:t>- P4/8-pin CPU Connector – Powers CPU.</a:t>
            </a:r>
          </a:p>
          <a:p>
            <a:r>
              <a:t>- PCI-E (6/8-pin) – Powers graphics card.</a:t>
            </a:r>
          </a:p>
          <a:p>
            <a:r>
              <a:t>- SATA Connector – Powers HDDs, SSDs, DVD drives.</a:t>
            </a:r>
          </a:p>
          <a:p>
            <a:r>
              <a:t>- Molex (4-pin) – Older HDDs, fans, accessories.</a:t>
            </a:r>
          </a:p>
          <a:p>
            <a:r>
              <a:t>- Floppy Connector – Legacy floppy drives.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I/O Panel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Located on back of motherboard.</a:t>
            </a:r>
          </a:p>
          <a:p>
            <a:r>
              <a:t>- Provides connection to external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363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Components of Motherboard, SMPS Cables &amp; I/O Panel</vt:lpstr>
      <vt:lpstr>Motherboard Introduction</vt:lpstr>
      <vt:lpstr>Slide 3</vt:lpstr>
      <vt:lpstr>Components of Motherboard</vt:lpstr>
      <vt:lpstr>More Motherboard Components</vt:lpstr>
      <vt:lpstr>SMPS (Power Supply)</vt:lpstr>
      <vt:lpstr>Slide 7</vt:lpstr>
      <vt:lpstr>SMPS Cables &amp; Purpose</vt:lpstr>
      <vt:lpstr>I/O Panel Introduction</vt:lpstr>
      <vt:lpstr>Slide 10</vt:lpstr>
      <vt:lpstr>I/O Panel Ports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Motherboard, SMPS Cables &amp; I/O Panel</dc:title>
  <dc:subject/>
  <dc:creator/>
  <cp:keywords/>
  <dc:description>generated using python-pptx</dc:description>
  <cp:lastModifiedBy>sumit kumar</cp:lastModifiedBy>
  <cp:revision>2</cp:revision>
  <dcterms:created xsi:type="dcterms:W3CDTF">2013-01-27T09:14:16Z</dcterms:created>
  <dcterms:modified xsi:type="dcterms:W3CDTF">2025-08-27T19:35:38Z</dcterms:modified>
  <cp:category/>
</cp:coreProperties>
</file>