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2" d="100"/>
          <a:sy n="82" d="100"/>
        </p:scale>
        <p:origin x="-1474" y="-91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pPr/>
              <a:t>8/4/2025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Amazon’s Journey – 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Founded in 1994 by Jeff Bezos as an online bookstore</a:t>
            </a:r>
          </a:p>
          <a:p>
            <a:pPr>
              <a:defRPr sz="2000"/>
            </a:pPr>
            <a:r>
              <a:t>Expanded into electronics, fashion, cloud (AWS), etc.</a:t>
            </a:r>
          </a:p>
          <a:p>
            <a:pPr>
              <a:defRPr sz="2000"/>
            </a:pPr>
            <a:r>
              <a:t>Key pillars:</a:t>
            </a:r>
          </a:p>
          <a:p>
            <a:pPr>
              <a:defRPr sz="2000"/>
            </a:pPr>
            <a:r>
              <a:t>✅ Customer Obsession</a:t>
            </a:r>
          </a:p>
          <a:p>
            <a:pPr>
              <a:defRPr sz="2000"/>
            </a:pPr>
            <a:r>
              <a:t>✅ Technology Innovation</a:t>
            </a:r>
          </a:p>
          <a:p>
            <a:pPr>
              <a:defRPr sz="2000"/>
            </a:pPr>
            <a:r>
              <a:t>✅ Fast Delivery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Common Challenges for Amazon &amp; Alibaba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AI for handling huge customer queries (chatbots)</a:t>
            </a:r>
          </a:p>
          <a:p>
            <a:pPr>
              <a:defRPr sz="2000"/>
            </a:pPr>
            <a:r>
              <a:t>Delivery optimization – Speed + Cost</a:t>
            </a:r>
          </a:p>
          <a:p>
            <a:pPr>
              <a:defRPr sz="2000"/>
            </a:pPr>
            <a:r>
              <a:t>Search result accuracy with smart algorithms</a:t>
            </a:r>
          </a:p>
          <a:p>
            <a:pPr>
              <a:defRPr sz="2000"/>
            </a:pPr>
            <a:r>
              <a:t>Personalized marketing using user behavior</a:t>
            </a:r>
          </a:p>
          <a:p>
            <a:pPr>
              <a:defRPr sz="2000"/>
            </a:pPr>
            <a:r>
              <a:t>Fraud detection using AI</a:t>
            </a:r>
          </a:p>
          <a:p>
            <a:pPr>
              <a:defRPr sz="2000"/>
            </a:pPr>
            <a:r>
              <a:t>Counterfeit product identification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Difference in Handling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👉 Though both faced similar challenges,</a:t>
            </a:r>
          </a:p>
          <a:p>
            <a:pPr>
              <a:defRPr sz="2000"/>
            </a:pPr>
            <a:r>
              <a:t>Amazon handled them differently due to control over logistics &amp; inventory.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Strategy Comparison – Amazon vs Alibaba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27155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43200"/>
                <a:gridCol w="2743200"/>
                <a:gridCol w="2743200"/>
              </a:tblGrid>
              <a:tr h="587828">
                <a:tc>
                  <a:txBody>
                    <a:bodyPr/>
                    <a:lstStyle/>
                    <a:p>
                      <a:r>
                        <a:t>Feature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Amazon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Alibaba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Business Model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Marketplace + Own Retail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Only Marketplace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Owns and manages inventory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Seller-managed, no inventory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Logistics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Own delivery system (Amazon Logistics)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Third-party logistics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Counterfeit Tracking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Easier (controlled chain)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Harder (open marketplace)</a:t>
                      </a:r>
                    </a:p>
                  </a:txBody>
                  <a:tcPr/>
                </a:tc>
              </a:tr>
              <a:tr h="587828">
                <a:tc>
                  <a:txBody>
                    <a:bodyPr/>
                    <a:lstStyle/>
                    <a:p>
                      <a:r>
                        <a:t>Focus Market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Global (US, Europe, India)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Primarily China</a:t>
                      </a:r>
                    </a:p>
                  </a:txBody>
                  <a:tcPr/>
                </a:tc>
              </a:tr>
              <a:tr h="587832">
                <a:tc>
                  <a:txBody>
                    <a:bodyPr/>
                    <a:lstStyle/>
                    <a:p>
                      <a:r>
                        <a:t>Tech Use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Heavy AI (Alexa, AWS)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AI to empower small businesses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Amazon’s Strategic Advantages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Tighter control = Better customer experience</a:t>
            </a:r>
          </a:p>
          <a:p>
            <a:pPr>
              <a:defRPr sz="2000"/>
            </a:pPr>
            <a:r>
              <a:t>Inventory + logistics control = Easier fake product removal</a:t>
            </a:r>
          </a:p>
          <a:p>
            <a:pPr>
              <a:defRPr sz="2000"/>
            </a:pPr>
            <a:r>
              <a:t>Strong tech backbone (AWS, recommendations)</a:t>
            </a:r>
          </a:p>
          <a:p>
            <a:pPr>
              <a:defRPr sz="2000"/>
            </a:pPr>
            <a:r>
              <a:t>Alibaba excels at scaling small sellers efficiently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– AI in Strategy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Same problems, different strategies</a:t>
            </a:r>
          </a:p>
          <a:p>
            <a:pPr>
              <a:defRPr sz="2000"/>
            </a:pPr>
            <a:r>
              <a:t>Amazon: Centralized &amp; control-heavy approach</a:t>
            </a:r>
          </a:p>
          <a:p>
            <a:pPr>
              <a:defRPr sz="2000"/>
            </a:pPr>
            <a:r>
              <a:t>Alibaba: Decentralized, seller-driven approach</a:t>
            </a:r>
          </a:p>
          <a:p>
            <a:pPr>
              <a:defRPr sz="2000"/>
            </a:pPr>
            <a:r>
              <a:t>Success = Aligning AI with business structure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Ethics and Data in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🔒 Data Privacy – Protect user data (GDPR, India DPA)</a:t>
            </a:r>
          </a:p>
          <a:p>
            <a:pPr>
              <a:defRPr sz="2000"/>
            </a:pPr>
            <a:r>
              <a:t>🧠 Algorithmic Bias – Ensure fairness in AI results</a:t>
            </a:r>
          </a:p>
          <a:p>
            <a:pPr>
              <a:defRPr sz="2000"/>
            </a:pPr>
            <a:r>
              <a:t>🤖 Transparency – Users should know why AI does what it does</a:t>
            </a:r>
          </a:p>
          <a:p>
            <a:pPr>
              <a:defRPr sz="2000"/>
            </a:pPr>
            <a:r>
              <a:t>📦 Responsible Use – Avoid manipulation, promote audits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Summary – Ethics + Strategy</a:t>
            </a:r>
          </a:p>
        </p:txBody>
      </p:sp>
      <p:graphicFrame>
        <p:nvGraphicFramePr>
          <p:cNvPr id="3" name="Table 2"/>
          <p:cNvGraphicFramePr>
            <a:graphicFrameLocks noGrp="1"/>
          </p:cNvGraphicFramePr>
          <p:nvPr/>
        </p:nvGraphicFramePr>
        <p:xfrm>
          <a:off x="457200" y="1371600"/>
          <a:ext cx="8229600" cy="4114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114800"/>
                <a:gridCol w="4114800"/>
              </a:tblGrid>
              <a:tr h="685800">
                <a:tc>
                  <a:txBody>
                    <a:bodyPr/>
                    <a:lstStyle/>
                    <a:p>
                      <a:r>
                        <a:t>Area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Best Practice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Data Collection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Ask for consent, minimal data use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AI Decision-Making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Fairness, no discrimination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Recommendations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Transparent and explainable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Encrypt and secure data</a:t>
                      </a:r>
                    </a:p>
                  </a:txBody>
                  <a:tcPr/>
                </a:tc>
              </a:tr>
              <a:tr h="685800">
                <a:tc>
                  <a:txBody>
                    <a:bodyPr/>
                    <a:lstStyle/>
                    <a:p>
                      <a:r>
                        <a:t>Oversight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t>Human + AI accountability</a:t>
                      </a:r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Final Thoughts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pPr>
              <a:defRPr sz="2000"/>
            </a:pPr>
            <a:r>
              <a:t>Amazon and Alibaba used AI to solve global e-commerce challenges.</a:t>
            </a:r>
          </a:p>
          <a:p>
            <a:pPr>
              <a:defRPr sz="2000"/>
            </a:pPr>
            <a:r>
              <a:t>But real success needs strategy + tech + ethical AI.</a:t>
            </a:r>
          </a:p>
          <a:p>
            <a:pPr>
              <a:defRPr sz="2000"/>
            </a:pPr>
            <a:r>
              <a:t>The future of AI must be powerful, scalable, and responsible.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360</Words>
  <Application>Microsoft Office PowerPoint</Application>
  <PresentationFormat>On-screen Show (4:3)</PresentationFormat>
  <Paragraphs>78</Paragraphs>
  <Slides>9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0" baseType="lpstr">
      <vt:lpstr>Office Theme</vt:lpstr>
      <vt:lpstr>Amazon’s Journey – Quick Recap</vt:lpstr>
      <vt:lpstr>Common Challenges for Amazon &amp; Alibaba</vt:lpstr>
      <vt:lpstr>Key Difference in Handling Challenges</vt:lpstr>
      <vt:lpstr>Strategy Comparison – Amazon vs Alibaba</vt:lpstr>
      <vt:lpstr>Amazon’s Strategic Advantages</vt:lpstr>
      <vt:lpstr>Conclusion – AI in Strategy</vt:lpstr>
      <vt:lpstr>Ethics and Data in AI</vt:lpstr>
      <vt:lpstr>Summary – Ethics + Strategy</vt:lpstr>
      <vt:lpstr>Final Thoughts</vt:lpstr>
    </vt:vector>
  </TitlesOfParts>
  <Manager/>
  <Company/>
  <LinksUpToDate>false</LinksUpToDate>
  <SharedDoc>false</SharedDoc>
  <HyperlinkBase/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Amazon’s Journey – Quick Recap</dc:title>
  <dc:subject/>
  <dc:creator/>
  <cp:keywords/>
  <dc:description>generated using python-pptx</dc:description>
  <cp:lastModifiedBy>sumit kumar</cp:lastModifiedBy>
  <cp:revision>1</cp:revision>
  <dcterms:created xsi:type="dcterms:W3CDTF">2013-01-27T09:14:16Z</dcterms:created>
  <dcterms:modified xsi:type="dcterms:W3CDTF">2025-08-04T18:17:44Z</dcterms:modified>
  <cp:category/>
</cp:coreProperties>
</file>