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Netflix: Personalization through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Netflix uses Artificial Intelligence (AI) to make each user’s experience unique.</a:t>
            </a:r>
          </a:p>
          <a:p>
            <a:r>
              <a:t>- It learns your habits — what you watch, skip, pause, or rewatch.</a:t>
            </a:r>
          </a:p>
          <a:p>
            <a:r>
              <a:t>- Based on this, it creates a “personalized homepage” for every account.</a:t>
            </a:r>
          </a:p>
          <a:p>
            <a:r>
              <a:t>- This makes you feel like Netflix “understands your taste.”</a:t>
            </a:r>
          </a:p>
          <a:p>
            <a:r>
              <a:t>- Personalization keeps users engaged and reduces the time spent searching for shows.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Netflix – Deep Learning for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Netflix uses Deep Learning, a part of AI that works like the human brain with layers of neural networks.</a:t>
            </a:r>
          </a:p>
          <a:p>
            <a:r>
              <a:t>- These models analyze millions of viewing patterns at once.</a:t>
            </a:r>
          </a:p>
          <a:p>
            <a:r>
              <a:t>- They understand complex relationships — for example, people who liked Money Heist might also enjoy Breaking Bad or Ozark.</a:t>
            </a:r>
          </a:p>
          <a:p>
            <a:r>
              <a:t>- Deep learning models improve automatically with more data.</a:t>
            </a:r>
          </a:p>
          <a:p>
            <a:r>
              <a:t>- This helps Netflix suggest highly accurate and relevant recommendations.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Filtering and Data Privacy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personalize content, Netflix collects user data — watch history, likes, searches, and device info.</a:t>
            </a:r>
          </a:p>
          <a:p>
            <a:r>
              <a:t>- This raises data privacy concerns.</a:t>
            </a:r>
          </a:p>
          <a:p>
            <a:r>
              <a:t>- Netflix follows strict data protection laws (like GDPR in Europe) and encrypts user data.</a:t>
            </a:r>
          </a:p>
          <a:p>
            <a:r>
              <a:t>- It also allows users to manage viewing history and parental controls.</a:t>
            </a:r>
          </a:p>
          <a:p>
            <a:r>
              <a:t>- AI models must ensure that personal data is not misused or exposed.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AI Strategies of LinkedIn and Netflix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Aspect | Netflix | LinkedIn</a:t>
            </a:r>
          </a:p>
          <a:p>
            <a:r>
              <a:t>--------|----------|-----------</a:t>
            </a:r>
          </a:p>
          <a:p>
            <a:r>
              <a:t>Goal | Recommend movies &amp; shows | Recommend jobs &amp; connections</a:t>
            </a:r>
          </a:p>
          <a:p>
            <a:r>
              <a:t>Data Used | Watch history, ratings, searches | Profile data, skills, job history</a:t>
            </a:r>
          </a:p>
          <a:p>
            <a:r>
              <a:t>AI Techniques | Collaborative &amp; content-based filtering, deep learning | Graph-based AI, recommendation engines</a:t>
            </a:r>
          </a:p>
          <a:p>
            <a:r>
              <a:t>Personalization | Suggests shows you’ll love | Suggests people or jobs you may like</a:t>
            </a:r>
          </a:p>
          <a:p>
            <a:r>
              <a:t>Common Point | Both depend on user data and behavior for recommendations</a:t>
            </a:r>
          </a:p>
          <a:p>
            <a:endParaRPr/>
          </a:p>
          <a:p>
            <a:r>
              <a:t>- Both platforms use machine learning to keep users active and improve engagement.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AI in Personalization and Viewer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tracks how long users watch, where they stop, and which scenes are replayed.</a:t>
            </a:r>
          </a:p>
          <a:p>
            <a:r>
              <a:t>- It helps Netflix analyze viewer behavior and engagement.</a:t>
            </a:r>
          </a:p>
          <a:p>
            <a:r>
              <a:t>- This data helps decide:</a:t>
            </a:r>
          </a:p>
          <a:p>
            <a:r>
              <a:t>   • Which genres to invest in.</a:t>
            </a:r>
          </a:p>
          <a:p>
            <a:r>
              <a:t>   • Which actors or directors are popular.</a:t>
            </a:r>
          </a:p>
          <a:p>
            <a:r>
              <a:t>   • The best time to release a show.</a:t>
            </a:r>
          </a:p>
          <a:p>
            <a:r>
              <a:t>- It also personalizes trailers and promotions for each viewer.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and Bias in AI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 learns from data — if the data is biased, the results are also biased.</a:t>
            </a:r>
          </a:p>
          <a:p>
            <a:r>
              <a:t>- Example: If more people watch English content, AI may push English shows more, ignoring regional ones.</a:t>
            </a:r>
          </a:p>
          <a:p>
            <a:r>
              <a:t>- Sometimes, recommendations can become repetitive (filter bubble) — showing similar types only.</a:t>
            </a:r>
          </a:p>
          <a:p>
            <a:r>
              <a:t>- Over-personalization may reduce variety and creativity.</a:t>
            </a:r>
          </a:p>
          <a:p>
            <a:r>
              <a:t>- Netflix constantly refines its algorithms to reduce such biases and keep the experience balanced.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503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Netflix: Personalization through AI</vt:lpstr>
      <vt:lpstr>Netflix – Deep Learning for Recommendations</vt:lpstr>
      <vt:lpstr>Content Filtering and Data Privacy Issues</vt:lpstr>
      <vt:lpstr>Comparing AI Strategies of LinkedIn and Netflix</vt:lpstr>
      <vt:lpstr>Role of AI in Personalization and Viewer Analytics</vt:lpstr>
      <vt:lpstr>Limitations and Bias in AI Recommendations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Netflix: Personalization through AI</dc:title>
  <dc:subject/>
  <dc:creator/>
  <cp:keywords/>
  <dc:description>generated using python-pptx</dc:description>
  <cp:lastModifiedBy>sumit kumar</cp:lastModifiedBy>
  <cp:revision>1</cp:revision>
  <dcterms:created xsi:type="dcterms:W3CDTF">2013-01-27T09:14:16Z</dcterms:created>
  <dcterms:modified xsi:type="dcterms:W3CDTF">2025-10-12T15:25:51Z</dcterms:modified>
  <cp:category/>
</cp:coreProperties>
</file>