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4" r:id="rId11"/>
    <p:sldId id="277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8" r:id="rId22"/>
    <p:sldId id="274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Netflix – From DVD Rentals to AI-Powered Streaming Giant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History, Journey, Milestones, Challenges, and Role of Artificial Intelligence</a:t>
            </a:r>
          </a:p>
          <a:p>
            <a:r>
              <a:rPr dirty="0"/>
              <a:t>Presented by: </a:t>
            </a:r>
            <a:r>
              <a:rPr dirty="0" smtClean="0"/>
              <a:t>[</a:t>
            </a:r>
            <a:r>
              <a:rPr lang="en-IN" dirty="0" smtClean="0"/>
              <a:t>SUMIT KUMAR</a:t>
            </a:r>
            <a:r>
              <a:rPr dirty="0" smtClean="0"/>
              <a:t>]</a:t>
            </a:r>
            <a:endParaRPr dirty="0"/>
          </a:p>
          <a:p>
            <a:pPr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How Netflix Overcame These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- Used Technology Smartly – built strong streaming systems that adjust to internet speed.</a:t>
            </a:r>
          </a:p>
          <a:p>
            <a:r>
              <a:rPr dirty="0"/>
              <a:t>- Invested in AI &amp; Data Science – to understand what users like.</a:t>
            </a:r>
          </a:p>
          <a:p>
            <a:r>
              <a:rPr dirty="0"/>
              <a:t>- Created Original Content – to reduce dependence on external studios</a:t>
            </a:r>
            <a:r>
              <a:rPr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Localized Shows – added subtitles, dubbing, and regional productions.</a:t>
            </a:r>
          </a:p>
          <a:p>
            <a:r>
              <a:rPr lang="en-US" dirty="0" smtClean="0"/>
              <a:t>- Improved User Experience – simple design, personalized homepage, easy access on all devices.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Role of Artificial Intelligence (AI) in Netflix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Netflix uses AI in almost every part of its business. Let’s see how.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AI for Personalized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- Netflix’s AI studies what you watch, like, pause, and rate.</a:t>
            </a:r>
          </a:p>
          <a:p>
            <a:r>
              <a:t>- It compares your taste with millions of other users.</a:t>
            </a:r>
          </a:p>
          <a:p>
            <a:r>
              <a:t>- Then it recommends shows and movies that match your interests.</a:t>
            </a:r>
          </a:p>
          <a:p>
            <a:r>
              <a:t>- Example: If you like crime thrillers, Netflix may suggest Money Heist or Breaking Bad.</a:t>
            </a:r>
          </a:p>
          <a:p>
            <a:r>
              <a:t>- Around 80% of what people watch on Netflix comes from AI recommendations!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for Smart Thumbnails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Each movie or show has many thumbnail images.</a:t>
            </a:r>
          </a:p>
          <a:p>
            <a:r>
              <a:t>- AI decides which image to show to each viewer.</a:t>
            </a:r>
          </a:p>
          <a:p>
            <a:r>
              <a:t>- Example: If you like romance, the thumbnail might show a romantic moment.</a:t>
            </a:r>
          </a:p>
          <a:p>
            <a:r>
              <a:t>- If you like action, it might show a fight scene.</a:t>
            </a:r>
          </a:p>
          <a:p>
            <a:r>
              <a:t>- This increases clicks and engagement.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for Streaming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 automatically adjusts video quality based on your internet speed and device.</a:t>
            </a:r>
          </a:p>
          <a:p>
            <a:r>
              <a:t>- Ensures smooth streaming with no buffering.</a:t>
            </a:r>
          </a:p>
          <a:p>
            <a:r>
              <a:t>- Predicts which servers will have high traffic and balances the load.</a:t>
            </a:r>
          </a:p>
          <a:p>
            <a:r>
              <a:t>- This provides the best viewing experience for millions at once.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for Localization and Dubbing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Netflix uses AI to study which languages are most watched in each country.</a:t>
            </a:r>
          </a:p>
          <a:p>
            <a:r>
              <a:t>- It helps choose which content to dub or subtitle first.</a:t>
            </a:r>
          </a:p>
          <a:p>
            <a:r>
              <a:t>- Example: Indian audiences got dubbed versions of Money Heist and Stranger Things.</a:t>
            </a:r>
          </a:p>
          <a:p>
            <a:r>
              <a:t>- This made Netflix more popular across cultures and countries.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for Predicting Show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Before producing a new show, Netflix’s AI analyzes: genres trending, actors/directors popularity, when people watch certain content.</a:t>
            </a:r>
          </a:p>
          <a:p>
            <a:r>
              <a:t>- Based on this, it predicts which new shows or movies may be successful.</a:t>
            </a:r>
          </a:p>
          <a:p>
            <a:r>
              <a:t>- This helps Netflix invest money wisely and reduce the risk of failure.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for User Interface and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Netflix tests different layouts, colors, and buttons using A/B testing.</a:t>
            </a:r>
          </a:p>
          <a:p>
            <a:r>
              <a:t>- AI observes how users behave with each version.</a:t>
            </a:r>
          </a:p>
          <a:p>
            <a:r>
              <a:t>- The design that keeps people watching longer is chosen automatically.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AI for Operations and Energy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Netflix runs on huge cloud servers (mainly Amazon AWS).</a:t>
            </a:r>
          </a:p>
          <a:p>
            <a:r>
              <a:t>- AI predicts peak viewing hours and adjusts resources to save energy.</a:t>
            </a:r>
          </a:p>
          <a:p>
            <a:r>
              <a:t>- Ensures smooth performance during big releases (like new seasons).</a:t>
            </a:r>
          </a:p>
          <a:p>
            <a:r>
              <a:t>- This reduces cost and makes Netflix eco-friendly.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Before Netflix – The Blockbuster 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- In the 1990s, movie watching meant visiting DVD or VHS rental stores like Blockbuster.</a:t>
            </a:r>
          </a:p>
          <a:p>
            <a:r>
              <a:t>- Customers had to travel to the store, rent DVDs, and return them on time.</a:t>
            </a:r>
          </a:p>
          <a:p>
            <a:r>
              <a:t>- Late return = late fees, which made customers unhappy.</a:t>
            </a:r>
          </a:p>
          <a:p>
            <a:r>
              <a:t>- The number of movies available in stores was limited.</a:t>
            </a:r>
          </a:p>
          <a:p>
            <a:r>
              <a:t>- Renting was inconvenient, and people wanted a better, easier option.</a:t>
            </a:r>
          </a:p>
          <a:p>
            <a:r>
              <a:t>- This was the world before Netflix existed.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Summary – How AI Helps Netflix Win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Recommends what users love → Keeps people watching.</a:t>
            </a:r>
          </a:p>
          <a:p>
            <a:r>
              <a:rPr dirty="0"/>
              <a:t>- Suggests what content to create → Saves production cost.</a:t>
            </a:r>
          </a:p>
          <a:p>
            <a:r>
              <a:rPr dirty="0"/>
              <a:t>- Improves video quality → Smooth experience.</a:t>
            </a:r>
          </a:p>
          <a:p>
            <a:r>
              <a:rPr dirty="0"/>
              <a:t>- Adapts to local markets → More global users</a:t>
            </a:r>
            <a:r>
              <a:rPr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Enhances design &amp; efficiency → Better satisfaction.</a:t>
            </a:r>
          </a:p>
          <a:p>
            <a:r>
              <a:rPr lang="en-US" dirty="0" smtClean="0"/>
              <a:t>- AI acts like Netflix’s brain, helping it make smart decisions every second.</a:t>
            </a:r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- Netflix began as a small DVD rental company in 1997.</a:t>
            </a:r>
          </a:p>
          <a:p>
            <a:r>
              <a:t>- It transformed into a global streaming giant through innovation, technology, and customer focus.</a:t>
            </a:r>
          </a:p>
          <a:p>
            <a:r>
              <a:t>- Faced many challenges — competition, cost, and technology issues — but always adapted.</a:t>
            </a:r>
          </a:p>
          <a:p>
            <a:r>
              <a:t>- Today, Netflix is a perfect example of how AI + creativity can completely change an industry.</a:t>
            </a:r>
          </a:p>
          <a:p>
            <a:r>
              <a:t>- From mailing DVDs to predicting your next favorite show — Netflix has truly redefined entertainment.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 for Listening!</a:t>
            </a:r>
          </a:p>
          <a:p>
            <a:r>
              <a:t>Questions and Discussion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Birth of Netflix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- Founded in 1997 in California, USA.</a:t>
            </a:r>
          </a:p>
          <a:p>
            <a:r>
              <a:t>- Founders: Reed Hastings and Marc Randolph.</a:t>
            </a:r>
          </a:p>
          <a:p>
            <a:r>
              <a:t>- The idea started when Reed Hastings paid a $40 late fee for returning a movie late.</a:t>
            </a:r>
          </a:p>
          <a:p>
            <a:r>
              <a:t>- He thought: “What if people could rent movies without worrying about due dates or late fees?”</a:t>
            </a:r>
          </a:p>
          <a:p>
            <a:r>
              <a:t>- The internet and DVDs were becoming popular — the perfect time for innovation.</a:t>
            </a:r>
          </a:p>
          <a:p>
            <a:r>
              <a:t>- Thus, Netflix was born — combining technology with entertainment.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Early Netflix (1997–2006) – DVD by 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- Netflix launched in April 1998 as a DVD-by-mail service.</a:t>
            </a:r>
          </a:p>
          <a:p>
            <a:r>
              <a:t>- Customers could order DVDs online from Netflix’s website.</a:t>
            </a:r>
          </a:p>
          <a:p>
            <a:r>
              <a:t>- DVDs were delivered by post and could be returned anytime — no late fees!</a:t>
            </a:r>
          </a:p>
          <a:p>
            <a:r>
              <a:t>- In 1999, Netflix introduced a monthly subscription model: unlimited rentals for a fixed fee.</a:t>
            </a:r>
          </a:p>
          <a:p>
            <a:r>
              <a:t>- Customers could create a queue of movies to watch next.</a:t>
            </a:r>
          </a:p>
          <a:p>
            <a:r>
              <a:t>- This simple but powerful idea made Netflix stand out.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The Turning Point – Rise of Streaming (2007)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- In 2007, Netflix launched online streaming — a revolutionary change.</a:t>
            </a:r>
          </a:p>
          <a:p>
            <a:r>
              <a:t>- Users could now watch movies instantly on the internet instead of waiting for DVDs.</a:t>
            </a:r>
          </a:p>
          <a:p>
            <a:r>
              <a:t>- This was a major shift from physical to digital delivery.</a:t>
            </a:r>
          </a:p>
          <a:p>
            <a:r>
              <a:t>- Streaming reduced cost, time, and made watching more convenient.</a:t>
            </a:r>
          </a:p>
          <a:p>
            <a:r>
              <a:t>- It also made Netflix more environment-friendly — no packaging or shipping.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Global Expansion and Original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- After mastering streaming in the US, Netflix started global expansion.</a:t>
            </a:r>
          </a:p>
          <a:p>
            <a:r>
              <a:t>- 2010: Entered Canada – first international market.</a:t>
            </a:r>
          </a:p>
          <a:p>
            <a:r>
              <a:t>- 2013: Launched first Netflix Original show – House of Cards.</a:t>
            </a:r>
          </a:p>
          <a:p>
            <a:r>
              <a:t>- The success of House of Cards encouraged more original content.</a:t>
            </a:r>
          </a:p>
          <a:p>
            <a:r>
              <a:t>- Later hits like Stranger Things, Money Heist, The Crown, and Narcos made Netflix world-famous.</a:t>
            </a:r>
          </a:p>
          <a:p>
            <a:r>
              <a:t>- Netflix became not just a streaming service, but a global entertainment studio.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Major Milestones of Netflix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| Year | Milestone |</a:t>
            </a:r>
          </a:p>
          <a:p>
            <a:r>
              <a:t>|------|------------|</a:t>
            </a:r>
          </a:p>
          <a:p>
            <a:r>
              <a:t>| 1997 | Netflix founded by Reed Hastings &amp; Marc Randolph |</a:t>
            </a:r>
          </a:p>
          <a:p>
            <a:r>
              <a:t>| 1998 | DVD rental by mail service launched |</a:t>
            </a:r>
          </a:p>
          <a:p>
            <a:r>
              <a:t>| 1999 | Monthly subscription model introduced |</a:t>
            </a:r>
          </a:p>
          <a:p>
            <a:r>
              <a:t>| 2000 | Offered to be sold to Blockbuster (rejected) |</a:t>
            </a:r>
          </a:p>
          <a:p>
            <a:r>
              <a:t>| 2006 | Netflix Prize competition for better recommendations |</a:t>
            </a:r>
          </a:p>
          <a:p>
            <a:r>
              <a:t>| 2007 | Streaming service launched |</a:t>
            </a:r>
          </a:p>
          <a:p>
            <a:r>
              <a:t>| 2010 | International expansion began |</a:t>
            </a:r>
          </a:p>
          <a:p>
            <a:r>
              <a:t>| 2013 | House of Cards – first Netflix Original |</a:t>
            </a:r>
          </a:p>
          <a:p>
            <a:r>
              <a:t>| 2016 | Available in 190+ countries |</a:t>
            </a:r>
          </a:p>
          <a:p>
            <a:r>
              <a:t>| 2020 | 200 million+ subscribers worldwide |</a:t>
            </a:r>
          </a:p>
          <a:p>
            <a:r>
              <a:t>| 2024 | Added ad-supported plan and entered gaming sector |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 by Netflix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### 1. Strong Competition</a:t>
            </a:r>
          </a:p>
          <a:p>
            <a:r>
              <a:rPr dirty="0"/>
              <a:t>- Faced early competition from Blockbuster in DVD rentals.</a:t>
            </a:r>
          </a:p>
          <a:p>
            <a:r>
              <a:rPr dirty="0"/>
              <a:t>- Later, new streaming platforms like Amazon Prime, Disney+, and </a:t>
            </a:r>
            <a:r>
              <a:rPr dirty="0" err="1"/>
              <a:t>Hulu</a:t>
            </a:r>
            <a:r>
              <a:rPr dirty="0"/>
              <a:t> appeared.</a:t>
            </a:r>
          </a:p>
          <a:p>
            <a:endParaRPr dirty="0"/>
          </a:p>
          <a:p>
            <a:r>
              <a:rPr dirty="0"/>
              <a:t>### 2. High Content Costs</a:t>
            </a:r>
          </a:p>
          <a:p>
            <a:r>
              <a:rPr dirty="0"/>
              <a:t>- Producing and buying rights for shows and movies is very expensive.</a:t>
            </a:r>
          </a:p>
          <a:p>
            <a:endParaRPr dirty="0"/>
          </a:p>
          <a:p>
            <a:r>
              <a:rPr dirty="0"/>
              <a:t>### 3. Internet Limitations</a:t>
            </a:r>
          </a:p>
          <a:p>
            <a:r>
              <a:rPr dirty="0"/>
              <a:t>- In early 2000s, slow internet made streaming difficult.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### 4. Subscriber Retention</a:t>
            </a:r>
          </a:p>
          <a:p>
            <a:r>
              <a:rPr lang="en-US" dirty="0" smtClean="0"/>
              <a:t>- With so many options, keeping users engaged was a challenge.</a:t>
            </a:r>
          </a:p>
          <a:p>
            <a:endParaRPr lang="en-US" dirty="0" smtClean="0"/>
          </a:p>
          <a:p>
            <a:r>
              <a:rPr lang="en-US" dirty="0" smtClean="0"/>
              <a:t>### 5. Global Preferences</a:t>
            </a:r>
          </a:p>
          <a:p>
            <a:r>
              <a:rPr lang="en-US" dirty="0" smtClean="0"/>
              <a:t>- Different countries have different tastes, cultures, and languages.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1337</Words>
  <Application>Microsoft Office PowerPoint</Application>
  <PresentationFormat>On-screen Show (4:3)</PresentationFormat>
  <Paragraphs>125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Netflix – From DVD Rentals to AI-Powered Streaming Giant</vt:lpstr>
      <vt:lpstr>Before Netflix – The Blockbuster Era</vt:lpstr>
      <vt:lpstr>The Birth of Netflix</vt:lpstr>
      <vt:lpstr>Early Netflix (1997–2006) – DVD by Mail</vt:lpstr>
      <vt:lpstr>The Turning Point – Rise of Streaming (2007)</vt:lpstr>
      <vt:lpstr>Global Expansion and Original Content</vt:lpstr>
      <vt:lpstr>Major Milestones of Netflix</vt:lpstr>
      <vt:lpstr>Challenges Faced by Netflix</vt:lpstr>
      <vt:lpstr>Slide 9</vt:lpstr>
      <vt:lpstr>How Netflix Overcame These Challenges</vt:lpstr>
      <vt:lpstr>Slide 11</vt:lpstr>
      <vt:lpstr>Role of Artificial Intelligence (AI) in Netflix</vt:lpstr>
      <vt:lpstr>AI for Personalized Recommendations</vt:lpstr>
      <vt:lpstr>AI for Smart Thumbnails</vt:lpstr>
      <vt:lpstr>AI for Streaming Optimization</vt:lpstr>
      <vt:lpstr>AI for Localization and Dubbing</vt:lpstr>
      <vt:lpstr>AI for Predicting Show Success</vt:lpstr>
      <vt:lpstr>AI for User Interface and Design</vt:lpstr>
      <vt:lpstr>AI for Operations and Energy Efficiency</vt:lpstr>
      <vt:lpstr>Summary – How AI Helps Netflix Win</vt:lpstr>
      <vt:lpstr>Slide 21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– From DVD Rentals to AI-Powered Streaming Giant</dc:title>
  <dc:subject/>
  <dc:creator/>
  <cp:keywords/>
  <dc:description>generated using python-pptx</dc:description>
  <cp:lastModifiedBy>sumit kumar</cp:lastModifiedBy>
  <cp:revision>6</cp:revision>
  <dcterms:created xsi:type="dcterms:W3CDTF">2013-01-27T09:14:16Z</dcterms:created>
  <dcterms:modified xsi:type="dcterms:W3CDTF">2025-10-13T04:32:58Z</dcterms:modified>
  <cp:category/>
</cp:coreProperties>
</file>