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10/13/2025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Netflix Prize Competition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Overview and Key Highlights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Objective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Netflix launched the Netflix Prize in 2006.</a:t>
            </a:r>
          </a:p>
          <a:p>
            <a:r>
              <a:t>• Goal: Improve its movie recommendation algorithm (Cinematch) by 10%.</a:t>
            </a:r>
          </a:p>
          <a:p>
            <a:r>
              <a:t>• Prize: $1 million for the winning team.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Problem </a:t>
            </a:r>
            <a:r>
              <a:rPr dirty="0"/>
              <a:t>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Predict user movie ratings based on previous ratings.</a:t>
            </a:r>
          </a:p>
          <a:p>
            <a:r>
              <a:t>• Dataset: 100 million movie ratings (1999–2005).</a:t>
            </a:r>
          </a:p>
          <a:p>
            <a:r>
              <a:t>• Participants built models to improve prediction accuracy.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Dataset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Included: User ID, Movie ID, Rating (1–5), and Date.</a:t>
            </a:r>
          </a:p>
          <a:p>
            <a:r>
              <a:t>• No personal information shared (anonymized data).</a:t>
            </a:r>
          </a:p>
          <a:p>
            <a:r>
              <a:t>• Used for training and testing recommendation models.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Evaluation </a:t>
            </a:r>
            <a:r>
              <a:rPr dirty="0"/>
              <a:t>and Winner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Evaluation metric: Root Mean Squared Error (RMSE).</a:t>
            </a:r>
          </a:p>
          <a:p>
            <a:r>
              <a:t>• Goal: 10% lower RMSE than Netflix’s Cinematch.</a:t>
            </a:r>
          </a:p>
          <a:p>
            <a:r>
              <a:t>• Winner (2009): BellKor’s Pragmatic Chaos (10.06% improvement).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 smtClean="0"/>
              <a:t>Techniques </a:t>
            </a:r>
            <a:r>
              <a:rPr dirty="0"/>
              <a:t>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Collaborative filtering.</a:t>
            </a:r>
          </a:p>
          <a:p>
            <a:r>
              <a:t>• Matrix factorization.</a:t>
            </a:r>
          </a:p>
          <a:p>
            <a:r>
              <a:t>• Neighborhood models.</a:t>
            </a:r>
          </a:p>
          <a:p>
            <a:r>
              <a:t>• Ensemble learning (combining multiple algorithms).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mtClean="0"/>
              <a:t>I</a:t>
            </a:r>
            <a:r>
              <a:rPr smtClean="0"/>
              <a:t>mpact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Advanced research in recommender systems and AI.</a:t>
            </a:r>
          </a:p>
          <a:p>
            <a:r>
              <a:t>• Inspired deep learning–based personalization at Netflix.</a:t>
            </a:r>
          </a:p>
          <a:p>
            <a:r>
              <a:t>• Raised awareness about data privacy concerns.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195</Words>
  <Application>Microsoft Office PowerPoint</Application>
  <PresentationFormat>On-screen Show (4:3)</PresentationFormat>
  <Paragraphs>27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Netflix Prize Competition</vt:lpstr>
      <vt:lpstr>Objective</vt:lpstr>
      <vt:lpstr>Problem Statement</vt:lpstr>
      <vt:lpstr>Dataset</vt:lpstr>
      <vt:lpstr>Evaluation and Winner</vt:lpstr>
      <vt:lpstr>Techniques Used</vt:lpstr>
      <vt:lpstr>Impact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Netflix Prize Competition</dc:title>
  <dc:subject/>
  <dc:creator/>
  <cp:keywords/>
  <dc:description>generated using python-pptx</dc:description>
  <cp:lastModifiedBy>sumit kumar</cp:lastModifiedBy>
  <cp:revision>2</cp:revision>
  <dcterms:created xsi:type="dcterms:W3CDTF">2013-01-27T09:14:16Z</dcterms:created>
  <dcterms:modified xsi:type="dcterms:W3CDTF">2025-10-13T04:36:57Z</dcterms:modified>
  <cp:category/>
</cp:coreProperties>
</file>