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Salesforce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Salesforce is a cloud-based CRM company, founded in 1999 in San Francisco, USA.</a:t>
            </a:r>
          </a:p>
          <a:p>
            <a:r>
              <a:t>It introduced the concept of CRM as SaaS (Software as a Service).</a:t>
            </a:r>
          </a:p>
          <a:p>
            <a:r>
              <a:t>Before Salesforce, CRMs were standalone applications installed on local computers.</a:t>
            </a:r>
          </a:p>
          <a:p>
            <a:r>
              <a:t>Salesforce changed the industry by making CRM accessible online through the cloud.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the CRM 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1999–2015: Phase of digital data management, not intelligence.</a:t>
            </a:r>
          </a:p>
          <a:p>
            <a:r>
              <a:t>CRM helped in organizing and tracking customer information.</a:t>
            </a:r>
          </a:p>
          <a:p>
            <a:r>
              <a:t>Lacked automation and prediction capabilities.</a:t>
            </a:r>
          </a:p>
          <a:p>
            <a:r>
              <a:t>These limitations led to the next phase — CRM + AI Era.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Founders of Salesforce and the Beginning of Cloud CRM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• Salesforce was founded in March 1999 in San Francisco, USA.</a:t>
            </a:r>
          </a:p>
          <a:p>
            <a:endParaRPr/>
          </a:p>
          <a:p>
            <a:r>
              <a:t>• The main founder was **Marc Benioff**, a former Oracle executive known for his vision of delivering enterprise software via the Internet.</a:t>
            </a:r>
          </a:p>
          <a:p>
            <a:endParaRPr/>
          </a:p>
          <a:p>
            <a:r>
              <a:t>• **Parker Harris** co-founded Salesforce and served as the chief technical architect.</a:t>
            </a:r>
          </a:p>
          <a:p>
            <a:endParaRPr/>
          </a:p>
          <a:p>
            <a:r>
              <a:t>• The other two founding members were **Dave Moellenhoff** and **Frank Dominguez**.</a:t>
            </a:r>
          </a:p>
          <a:p>
            <a:endParaRPr/>
          </a:p>
          <a:p>
            <a:r>
              <a:t>• Their goal was to replace traditional software installation with cloud-based, on-demand access — the idea that became Software as a Service (SaaS).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CRM (Customer Relationship Management) helps organizations manage interactions with existing and potential customers.</a:t>
            </a:r>
          </a:p>
          <a:p>
            <a:r>
              <a:t>It stores customer data, contact history, purchase records, and communication details.</a:t>
            </a:r>
          </a:p>
          <a:p>
            <a:r>
              <a:t>Main goal: to improve customer service, increase sales, and enhance retention.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Example: Wooden Street Store (Nagole, Hyderabad)</a:t>
            </a:r>
          </a:p>
          <a:p>
            <a:r>
              <a:t>Sales executive using software to view customer details, product catalog, and stock details.</a:t>
            </a:r>
          </a:p>
          <a:p>
            <a:r>
              <a:t>Shows how CRM simplifies customer tracking and business operations.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Need for CRM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Before CRM, data was spread across notebooks, Excel sheets, emails, and laptops.</a:t>
            </a:r>
          </a:p>
          <a:p>
            <a:r>
              <a:t>Hard to manage or share data between teams.</a:t>
            </a:r>
          </a:p>
          <a:p>
            <a:r>
              <a:t>CRM centralized everything — improving coordination, accuracy, and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CRM (1999–2015 Era)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Centralized Data: All company data stored in one system.</a:t>
            </a:r>
          </a:p>
          <a:p>
            <a:r>
              <a:t>Manual Data Entry: Customer info entered manually.</a:t>
            </a:r>
          </a:p>
          <a:p>
            <a:r>
              <a:t>Human Forecasting: Relied on human judgment.</a:t>
            </a:r>
          </a:p>
          <a:p>
            <a:r>
              <a:t>Cloud Access: Accessible from anywhere with credentials.</a:t>
            </a:r>
          </a:p>
          <a:p>
            <a:r>
              <a:t>Subscription Model: Monthly payments replaced heavy license fees.</a:t>
            </a:r>
          </a:p>
          <a:p>
            <a:r>
              <a:t>Scalability &amp; Fault Tolerance: Easy growth and fast recovery after failures.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Additional CRM Features (Pre-AI Era)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Communication Tracking: Stored all calls, emails, meetings.</a:t>
            </a:r>
          </a:p>
          <a:p>
            <a:r>
              <a:t>Lead Management: Helped track potential customers.</a:t>
            </a:r>
          </a:p>
          <a:p>
            <a:r>
              <a:t>Reporting &amp; Dashboards: Manual reports on sales and growth.</a:t>
            </a:r>
          </a:p>
          <a:p>
            <a:r>
              <a:t>Email Integration: Promotional emails and newsletters.</a:t>
            </a:r>
          </a:p>
          <a:p>
            <a:r>
              <a:t>Role-Based Access: Different access levels for staff and managers.</a:t>
            </a:r>
          </a:p>
          <a:p>
            <a:r>
              <a:t>Customer Support Module: Managed service tickets and complaints.</a:t>
            </a:r>
          </a:p>
          <a:p>
            <a:r>
              <a:t>Mobile Access (2013–2015): CRM apps for smartphones.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CRM (Pre-AI)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Improved data organization and collaboration.</a:t>
            </a:r>
          </a:p>
          <a:p>
            <a:r>
              <a:t>Easy access to customer history.</a:t>
            </a:r>
          </a:p>
          <a:p>
            <a:r>
              <a:t>Reduced paperwork and duplication.</a:t>
            </a:r>
          </a:p>
          <a:p>
            <a:r>
              <a:t>Better coordination between teams and branches.</a:t>
            </a:r>
          </a:p>
          <a:p>
            <a:r>
              <a:t>Flexible and scalable cloud infrastructure.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Limitations / Challenges of CRM (Pre-AI)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Manual data entry was time-consuming.</a:t>
            </a:r>
          </a:p>
          <a:p>
            <a:r>
              <a:t>Forecasting required human intuition.</a:t>
            </a:r>
          </a:p>
          <a:p>
            <a:r>
              <a:t>High dependency on internet.</a:t>
            </a:r>
          </a:p>
          <a:p>
            <a:r>
              <a:t>Subscription costs increased with advanced features.</a:t>
            </a:r>
          </a:p>
          <a:p>
            <a:r>
              <a:t>Could not predict customer behavior or analyze emotions.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554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Introduction to Salesforce</vt:lpstr>
      <vt:lpstr>Founders of Salesforce and the Beginning of Cloud CRM</vt:lpstr>
      <vt:lpstr>What is CRM?</vt:lpstr>
      <vt:lpstr>Real-Life Example</vt:lpstr>
      <vt:lpstr>Need for CRM</vt:lpstr>
      <vt:lpstr>Features of CRM (1999–2015 Era)</vt:lpstr>
      <vt:lpstr>Additional CRM Features (Pre-AI Era)</vt:lpstr>
      <vt:lpstr>Advantages of CRM (Pre-AI)</vt:lpstr>
      <vt:lpstr>Limitations / Challenges of CRM (Pre-AI)</vt:lpstr>
      <vt:lpstr>Summary of the CRM Era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Salesforce</dc:title>
  <dc:subject/>
  <dc:creator/>
  <cp:keywords/>
  <dc:description>generated using python-pptx</dc:description>
  <cp:lastModifiedBy>sumit kumar</cp:lastModifiedBy>
  <cp:revision>2</cp:revision>
  <dcterms:created xsi:type="dcterms:W3CDTF">2013-01-27T09:14:16Z</dcterms:created>
  <dcterms:modified xsi:type="dcterms:W3CDTF">2025-10-23T09:19:05Z</dcterms:modified>
  <cp:category/>
</cp:coreProperties>
</file>