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Challenges of Traditional CRM (Before AI Integration)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And How Artificial Intelligence Solved Them</a:t>
            </a:r>
          </a:p>
          <a:p>
            <a:endParaRPr/>
          </a:p>
          <a:p>
            <a:r>
              <a:t>CRM evolved from storing data to thinking intelligently.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Challenge | Traditional CRM | AI-Powered CRM</a:t>
            </a:r>
          </a:p>
          <a:p>
            <a:r>
              <a:t>Data Entry | Manual | Automated</a:t>
            </a:r>
          </a:p>
          <a:p>
            <a:r>
              <a:t>Data Analysis | None | Predictive Insights</a:t>
            </a:r>
          </a:p>
          <a:p>
            <a:r>
              <a:t>Personalization | Same for All | Individualized</a:t>
            </a:r>
          </a:p>
          <a:p>
            <a:r>
              <a:t>Forecasting | Guess-based | Data-driven</a:t>
            </a:r>
          </a:p>
          <a:p>
            <a:r>
              <a:t>Support | Basic | Chatbots &amp; Smart Alerts</a:t>
            </a:r>
          </a:p>
          <a:p>
            <a:r>
              <a:t>Data Handling | Overload | Efficient &amp; Fast</a:t>
            </a:r>
          </a:p>
          <a:p>
            <a:r>
              <a:t>Real-Time Action | Reactive | Proactive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• Traditional CRMs could store data but couldn’t think.</a:t>
            </a:r>
          </a:p>
          <a:p>
            <a:r>
              <a:rPr dirty="0"/>
              <a:t>• AI turned CRM into a smart decision-maker.</a:t>
            </a:r>
          </a:p>
          <a:p>
            <a:r>
              <a:rPr dirty="0"/>
              <a:t>• Modern CRMs like </a:t>
            </a:r>
            <a:r>
              <a:rPr dirty="0" err="1"/>
              <a:t>Salesforce</a:t>
            </a:r>
            <a:r>
              <a:rPr dirty="0"/>
              <a:t> Einstein, </a:t>
            </a:r>
            <a:r>
              <a:rPr dirty="0" err="1"/>
              <a:t>Zoho</a:t>
            </a:r>
            <a:r>
              <a:rPr dirty="0"/>
              <a:t> Zia, and </a:t>
            </a:r>
            <a:r>
              <a:rPr dirty="0" err="1"/>
              <a:t>HubSpot</a:t>
            </a:r>
            <a:r>
              <a:rPr dirty="0"/>
              <a:t> AI now:</a:t>
            </a:r>
          </a:p>
          <a:p>
            <a:r>
              <a:rPr dirty="0"/>
              <a:t>  – Learn from customer behavior</a:t>
            </a:r>
          </a:p>
          <a:p>
            <a:r>
              <a:rPr dirty="0"/>
              <a:t>  – Predict future needs</a:t>
            </a:r>
          </a:p>
          <a:p>
            <a:r>
              <a:rPr dirty="0"/>
              <a:t>  – Assist employees in real-time</a:t>
            </a:r>
          </a:p>
          <a:p>
            <a:endParaRPr dirty="0"/>
          </a:p>
          <a:p>
            <a:r>
              <a:rPr dirty="0"/>
              <a:t>CRM evolved from 'Data Storage' → 'Data Intelligence.'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1999–2015: Cloud-based CRMs like Salesforce became popular.</a:t>
            </a:r>
          </a:p>
          <a:p>
            <a:r>
              <a:t>• Helped businesses store and access customer data.</a:t>
            </a:r>
          </a:p>
          <a:p>
            <a:r>
              <a:t>• But had major limitations — manual work, no insights, and no automation.</a:t>
            </a:r>
          </a:p>
          <a:p>
            <a:r>
              <a:t>• AI later transformed CRM into a smart, predictive assistant.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1 – Manual Data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/>
              <a:t>Problem:</a:t>
            </a:r>
          </a:p>
          <a:p>
            <a:r>
              <a:rPr dirty="0"/>
              <a:t>• Employees had to enter every customer detail manually.</a:t>
            </a:r>
          </a:p>
          <a:p>
            <a:r>
              <a:rPr dirty="0"/>
              <a:t>• Missed or late entries caused incomplete records.</a:t>
            </a:r>
          </a:p>
          <a:p>
            <a:endParaRPr dirty="0"/>
          </a:p>
          <a:p>
            <a:pPr>
              <a:buNone/>
            </a:pPr>
            <a:r>
              <a:rPr dirty="0"/>
              <a:t>AI Solution:</a:t>
            </a:r>
          </a:p>
          <a:p>
            <a:r>
              <a:rPr dirty="0"/>
              <a:t>• Automated data capture from calls, emails, chats.</a:t>
            </a:r>
          </a:p>
          <a:p>
            <a:r>
              <a:rPr dirty="0"/>
              <a:t>• AI listens, extracts key info, and updates CRM automatically.</a:t>
            </a:r>
          </a:p>
          <a:p>
            <a:endParaRPr dirty="0"/>
          </a:p>
          <a:p>
            <a:r>
              <a:rPr dirty="0"/>
              <a:t>Example: AI notes from call → 'Customer interested in premium plan.'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2 – Lack of Data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Problem:</a:t>
            </a:r>
          </a:p>
          <a:p>
            <a:r>
              <a:t>• Old CRMs stored data but couldn’t analyze it.</a:t>
            </a:r>
          </a:p>
          <a:p>
            <a:r>
              <a:t>• Managers depended on human judgment, not data.</a:t>
            </a:r>
          </a:p>
          <a:p>
            <a:endParaRPr/>
          </a:p>
          <a:p>
            <a:r>
              <a:t>AI Solution:</a:t>
            </a:r>
          </a:p>
          <a:p>
            <a:r>
              <a:t>• AI analyzes patterns, trends, and customer behavior.</a:t>
            </a:r>
          </a:p>
          <a:p>
            <a:r>
              <a:t>• Gives visual insights and helps in data-driven decisions.</a:t>
            </a:r>
          </a:p>
          <a:p>
            <a:endParaRPr/>
          </a:p>
          <a:p>
            <a:r>
              <a:t>Example: 'Customers aged 25–35 from Hyderabad buy more on weekends.'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3 – No Personalization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Problem:</a:t>
            </a:r>
          </a:p>
          <a:p>
            <a:r>
              <a:t>• Same emails/offers sent to all customers.</a:t>
            </a:r>
          </a:p>
          <a:p>
            <a:r>
              <a:t>• Ignored individual preferences.</a:t>
            </a:r>
          </a:p>
          <a:p>
            <a:endParaRPr/>
          </a:p>
          <a:p>
            <a:r>
              <a:t>AI Solution:</a:t>
            </a:r>
          </a:p>
          <a:p>
            <a:r>
              <a:t>• AI studies behavior and sends customized offers/messages.</a:t>
            </a:r>
          </a:p>
          <a:p>
            <a:r>
              <a:t>• Builds stronger customer relationships.</a:t>
            </a:r>
          </a:p>
          <a:p>
            <a:endParaRPr/>
          </a:p>
          <a:p>
            <a:r>
              <a:t>Example: Loyal users get 'Thank You' offers instead of 'Welcome Offers.'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4 – No Sales Forecasting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Problem:</a:t>
            </a:r>
          </a:p>
          <a:p>
            <a:r>
              <a:t>• CRMs only showed past sales; couldn’t predict future demand.</a:t>
            </a:r>
          </a:p>
          <a:p>
            <a:r>
              <a:t>• Managers planned targets using guesswork or Excel.</a:t>
            </a:r>
          </a:p>
          <a:p>
            <a:endParaRPr/>
          </a:p>
          <a:p>
            <a:r>
              <a:t>AI Solution:</a:t>
            </a:r>
          </a:p>
          <a:p>
            <a:r>
              <a:t>• AI uses historical data for predictive forecasting.</a:t>
            </a:r>
          </a:p>
          <a:p>
            <a:r>
              <a:t>• Helps plan inventory, marketing, and staffing better.</a:t>
            </a:r>
          </a:p>
          <a:p>
            <a:endParaRPr/>
          </a:p>
          <a:p>
            <a:r>
              <a:t>Example: Predicts higher Diwali sales for 'home décor' items.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 5 – Limited Customer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Problem:</a:t>
            </a:r>
          </a:p>
          <a:p>
            <a:r>
              <a:t>• CRMs only stored complaints — no auto-resolution.</a:t>
            </a:r>
          </a:p>
          <a:p>
            <a:r>
              <a:t>• Repeated problems went unnoticed.</a:t>
            </a:r>
          </a:p>
          <a:p>
            <a:endParaRPr/>
          </a:p>
          <a:p>
            <a:r>
              <a:t>AI Solution:</a:t>
            </a:r>
          </a:p>
          <a:p>
            <a:r>
              <a:t>• AI chatbots and assistants provide 24×7 support.</a:t>
            </a:r>
          </a:p>
          <a:p>
            <a:r>
              <a:t>• Detect patterns and alert teams about repeated issues.</a:t>
            </a:r>
          </a:p>
          <a:p>
            <a:endParaRPr/>
          </a:p>
          <a:p>
            <a:r>
              <a:t>Example: 50 'late delivery' complaints trigger auto-alert to logistics team.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 6 – Data Overload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Problem:</a:t>
            </a:r>
          </a:p>
          <a:p>
            <a:r>
              <a:t>• Large customer data made searching and reporting difficult.</a:t>
            </a:r>
          </a:p>
          <a:p>
            <a:r>
              <a:t>• Manual filters and report downloads took time.</a:t>
            </a:r>
          </a:p>
          <a:p>
            <a:endParaRPr/>
          </a:p>
          <a:p>
            <a:r>
              <a:t>AI Solution:</a:t>
            </a:r>
          </a:p>
          <a:p>
            <a:r>
              <a:t>• AI cleans, organizes, and retrieves data instantly.</a:t>
            </a:r>
          </a:p>
          <a:p>
            <a:r>
              <a:t>• Smart search and automated reporting save hours.</a:t>
            </a:r>
          </a:p>
          <a:p>
            <a:endParaRPr/>
          </a:p>
          <a:p>
            <a:r>
              <a:t>Example: Typing 'sofa buyers in August' instantly shows all results.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Challenge 7 – No Real-Time Alerts or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t>Problem:</a:t>
            </a:r>
          </a:p>
          <a:p>
            <a:r>
              <a:t>• Old CRMs were reactive — waited for human input.</a:t>
            </a:r>
          </a:p>
          <a:p>
            <a:r>
              <a:t>• No proactive reminders or smart suggestions.</a:t>
            </a:r>
          </a:p>
          <a:p>
            <a:endParaRPr/>
          </a:p>
          <a:p>
            <a:r>
              <a:t>AI Solution:</a:t>
            </a:r>
          </a:p>
          <a:p>
            <a:r>
              <a:t>• AI sends real-time alerts and auto-recommendations.</a:t>
            </a:r>
          </a:p>
          <a:p>
            <a:r>
              <a:t>• Guides salespeople on next best action.</a:t>
            </a:r>
          </a:p>
          <a:p>
            <a:endParaRPr/>
          </a:p>
          <a:p>
            <a:r>
              <a:t>Example: 'Offer 10% discount — customer likely to renew.'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618</Words>
  <Application>Microsoft Office PowerPoint</Application>
  <PresentationFormat>On-screen Show (4:3)</PresentationFormat>
  <Paragraphs>97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Challenges of Traditional CRM (Before AI Integration)</vt:lpstr>
      <vt:lpstr>Introduction</vt:lpstr>
      <vt:lpstr>Challenge 1 – Manual Data Entry</vt:lpstr>
      <vt:lpstr>Challenge 2 – Lack of Data Insights</vt:lpstr>
      <vt:lpstr>Challenge 3 – No Personalization</vt:lpstr>
      <vt:lpstr>Challenge 4 – No Sales Forecasting</vt:lpstr>
      <vt:lpstr>Challenge 5 – Limited Customer Support</vt:lpstr>
      <vt:lpstr>Challenge 6 – Data Overload</vt:lpstr>
      <vt:lpstr>Challenge 7 – No Real-Time Alerts or Recommendations</vt:lpstr>
      <vt:lpstr>Summary Table</vt:lpstr>
      <vt:lpstr>Conclusion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Challenges of Traditional CRM (Before AI Integration)</dc:title>
  <dc:subject/>
  <dc:creator/>
  <cp:keywords/>
  <dc:description>generated using python-pptx</dc:description>
  <cp:lastModifiedBy>sumit kumar</cp:lastModifiedBy>
  <cp:revision>3</cp:revision>
  <dcterms:created xsi:type="dcterms:W3CDTF">2013-01-27T09:14:16Z</dcterms:created>
  <dcterms:modified xsi:type="dcterms:W3CDTF">2025-10-23T09:47:17Z</dcterms:modified>
  <cp:category/>
</cp:coreProperties>
</file>