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 in Ecommerce </a:t>
            </a:r>
            <a:r>
              <a:rPr lang="en-IN" dirty="0" err="1" smtClean="0"/>
              <a:t>vs</a:t>
            </a:r>
            <a:r>
              <a:rPr lang="en-IN" dirty="0" smtClean="0"/>
              <a:t> Retail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 1: Finding the Right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>E-Commerce: AI suggests products you might like based on clicks, searches, and purchases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Retail: AI in stores helps customers find products using kiosks, smart shelves, or store apps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Difference: In retail, AI also needs to show the physical location of the product in the shop.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2: Predicting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>E-Commerce: AI predicts what products will be popular and stocks them in warehouses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Retail: AI predicts what each store needs so shelves are never empty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Difference: Retail needs local predictions for each branch, as customer traffic changes by location.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3: Preventing Fraud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>E-Commerce: AI spots fake orders, scams, or payment fraud online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Retail: AI uses cameras and sensors to catch shoplifting, fake returns, or cashier mistakes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Difference: Retail fraud is physical and needs AI surveillance, not just payment checks.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4: Helping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>E-Commerce: AI </a:t>
            </a:r>
            <a:r>
              <a:rPr sz="2800" dirty="0" err="1"/>
              <a:t>chatbots</a:t>
            </a:r>
            <a:r>
              <a:rPr sz="2800" dirty="0"/>
              <a:t> answer questions instantly on websites and apps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Retail: AI kiosks or robots answer questions, help find products, or suggest combos in-store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Difference: Retail help is face-to-face (via devices or staff), not just text/chat online.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 5: Moving Products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>E-Commerce: AI plans the fastest delivery routes from warehouses to customers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Retail: AI alerts staff when shelves are empty or products are about to expire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Difference: Retail AI focuses on moving products inside the store, not delivering to homes.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6: Special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>E-Commerce: AI sends </a:t>
            </a:r>
            <a:r>
              <a:rPr sz="2800" dirty="0" err="1"/>
              <a:t>personalised</a:t>
            </a:r>
            <a:r>
              <a:rPr sz="2800" dirty="0"/>
              <a:t> emails, notifications, and discounts online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Retail: AI changes digital menu boards or price tags based on time, weather, or stock levels</a:t>
            </a:r>
            <a:r>
              <a:rPr sz="2800" dirty="0" smtClean="0"/>
              <a:t>.</a:t>
            </a:r>
            <a:endParaRPr lang="en-IN" sz="2800" dirty="0" smtClean="0"/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sz="2800" dirty="0"/>
              <a:t/>
            </a:r>
            <a:br>
              <a:rPr sz="2800" dirty="0"/>
            </a:br>
            <a:r>
              <a:rPr sz="2800" dirty="0"/>
              <a:t>Difference: In retail, AI changes offers in real time while customers are shopping.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AI in Ecommerce vs Retail</vt:lpstr>
      <vt:lpstr>Challenge 1: Finding the Right Products</vt:lpstr>
      <vt:lpstr>Challenge 2: Predicting Demand</vt:lpstr>
      <vt:lpstr>Challenge 3: Preventing Fraud</vt:lpstr>
      <vt:lpstr>Challenge 4: Helping Customers</vt:lpstr>
      <vt:lpstr>Challenge 5: Moving Products Efficiently</vt:lpstr>
      <vt:lpstr>Challenge 6: Special Offers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Ecommerce vs Retail</dc:title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2025-08-11T05:47:42Z</dcterms:modified>
  <cp:category/>
</cp:coreProperties>
</file>