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LinkedIn: History, Journey, Milestones &amp;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Professional Networking Success Story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All Began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Founded in Dec 2002, launched May 2003</a:t>
            </a:r>
          </a:p>
          <a:p>
            <a:r>
              <a:t>• Founders: Reid Hoffman, Allen Blue, Konstantin Guericke, Eric Ly, Jean-Luc Vaillant</a:t>
            </a:r>
          </a:p>
          <a:p>
            <a:r>
              <a:t>• Vision: A platform to connect professionals and grow careers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Steps &amp; Growth (2003–2010)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2003: Basic profiles and connections</a:t>
            </a:r>
          </a:p>
          <a:p>
            <a:r>
              <a:t>• 2004: Groups &amp; upload address book feature</a:t>
            </a:r>
          </a:p>
          <a:p>
            <a:r>
              <a:t>• 2005: Job postings &amp; premium subscriptions</a:t>
            </a:r>
          </a:p>
          <a:p>
            <a:r>
              <a:t>• 2006: Public profiles visible in Google search</a:t>
            </a:r>
          </a:p>
          <a:p>
            <a:r>
              <a:t>• 2007: 10 million members</a:t>
            </a:r>
          </a:p>
          <a:p>
            <a:r>
              <a:t>• 2008: Expansion to India and other countries</a:t>
            </a:r>
          </a:p>
          <a:p>
            <a:r>
              <a:t>• 2010: 90 million users, multiple languages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Going Big (2011–2016)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2011: LinkedIn IPO on NYSE (LNKD)</a:t>
            </a:r>
          </a:p>
          <a:p>
            <a:r>
              <a:t>• 2012–2014: Crossed 200M members; acquired SlideShare &amp; Pulse; Influencer program</a:t>
            </a:r>
          </a:p>
          <a:p>
            <a:r>
              <a:t>• 2015: 400M members; acquired Lynda.com</a:t>
            </a:r>
          </a:p>
          <a:p>
            <a:r>
              <a:t>• 2016: Microsoft acquired LinkedIn for $26.2B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Becoming a Global Network (2017–2022)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Microsoft Office &amp; Outlook</a:t>
            </a:r>
          </a:p>
          <a:p>
            <a:r>
              <a:t>• LinkedIn Learning launched</a:t>
            </a:r>
          </a:p>
          <a:p>
            <a:r>
              <a:t>• 600+ million users by 2019</a:t>
            </a:r>
          </a:p>
          <a:p>
            <a:r>
              <a:t>• COVID-19 pandemic boosted usage</a:t>
            </a:r>
          </a:p>
          <a:p>
            <a:r>
              <a:t>• 800+ million members by 2022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LinkedIn Today (2023–2024)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Nearly 1 billion members in 200+ countries</a:t>
            </a:r>
          </a:p>
          <a:p>
            <a:r>
              <a:t>• Focus: AI career tools, recruitment automation, personalized learning</a:t>
            </a:r>
          </a:p>
          <a:p>
            <a:r>
              <a:t>• Future Challenge: Staying relevant to younger professionals (Gen Z)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Obstacles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adoption struggles</a:t>
            </a:r>
          </a:p>
          <a:p>
            <a:r>
              <a:t>• Monetization issues</a:t>
            </a:r>
          </a:p>
          <a:p>
            <a:r>
              <a:t>• Competition from other platforms</a:t>
            </a:r>
          </a:p>
          <a:p>
            <a:r>
              <a:t>• Fake accounts &amp; spam</a:t>
            </a:r>
          </a:p>
          <a:p>
            <a:r>
              <a:t>• Adapting to remote work &amp; AI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LinkedIn’s Journey 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2002: Idea born</a:t>
            </a:r>
          </a:p>
          <a:p>
            <a:r>
              <a:t>• 2003: Launched</a:t>
            </a:r>
          </a:p>
          <a:p>
            <a:r>
              <a:t>• 2007: 10M users</a:t>
            </a:r>
          </a:p>
          <a:p>
            <a:r>
              <a:t>• 2011: IPO</a:t>
            </a:r>
          </a:p>
          <a:p>
            <a:r>
              <a:t>• 2016: Microsoft acquisition</a:t>
            </a:r>
          </a:p>
          <a:p>
            <a:r>
              <a:t>• 2024: Nearly 1B users, AI-driven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LinkedIn’s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Connects professionals worldwide</a:t>
            </a:r>
          </a:p>
          <a:p>
            <a:r>
              <a:t>• Helps career growth &amp; learning</a:t>
            </a:r>
          </a:p>
          <a:p>
            <a:r>
              <a:t>• Continues innovating with AI &amp; online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