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Uber – History, Evolution, Milestones, Challenges, and Use of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Detailed presentation in simple words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Safety and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monitors trip behavior for irregularities.</a:t>
            </a:r>
          </a:p>
          <a:p>
            <a:r>
              <a:t>Alerts safety team if a ride seems abnormal.</a:t>
            </a:r>
          </a:p>
          <a:p>
            <a:r>
              <a:t>Chatbots solve user issues instantly.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Forecasting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predicts high-demand zones by studying historical ride data.</a:t>
            </a:r>
          </a:p>
          <a:p>
            <a:r>
              <a:t>Drivers receive alerts to move to busy areas.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Self-driving and Future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Uber is researching AI-powered self-driving cars and drone deliveries.</a:t>
            </a:r>
          </a:p>
          <a:p>
            <a:r>
              <a:t>Focus on accident prediction, energy efficiency, and sustainability.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Legal restrictions in many countries</a:t>
            </a:r>
          </a:p>
          <a:p>
            <a:r>
              <a:t>• Safety concerns</a:t>
            </a:r>
          </a:p>
          <a:p>
            <a:r>
              <a:t>• Driver dissatisfaction</a:t>
            </a:r>
          </a:p>
          <a:p>
            <a:r>
              <a:t>• Competition (Ola, Lyft)</a:t>
            </a:r>
          </a:p>
          <a:p>
            <a:r>
              <a:t>• Internal leadership issues.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Overcoming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Uber improved safety (GPS, panic button, PIN).</a:t>
            </a:r>
          </a:p>
          <a:p>
            <a:r>
              <a:t>Enhanced driver benefits and transparency.</a:t>
            </a:r>
          </a:p>
          <a:p>
            <a:r>
              <a:t>Used AI for better demand and pricing balance.</a:t>
            </a:r>
          </a:p>
          <a:p>
            <a:r>
              <a:t>Leadership change restored company image.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Global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Uber transformed urban mobility worldwide.</a:t>
            </a:r>
          </a:p>
          <a:p>
            <a:r>
              <a:t>Created millions of driving jobs.</a:t>
            </a:r>
          </a:p>
          <a:p>
            <a:r>
              <a:t>Expanded into food delivery, freight, and electric rides.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AI: The Core of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enables Uber to operate globally with real-time decisions.</a:t>
            </a:r>
          </a:p>
          <a:p>
            <a:r>
              <a:t>Reduces waiting time, improves safety, and boosts efficiency.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Uber aims for fully AI-driven operations:</a:t>
            </a:r>
          </a:p>
          <a:p>
            <a:r>
              <a:t>• Autonomous rides</a:t>
            </a:r>
          </a:p>
          <a:p>
            <a:r>
              <a:t>• Drone delivery</a:t>
            </a:r>
          </a:p>
          <a:p>
            <a:r>
              <a:t>• Personalized ride suggestions</a:t>
            </a:r>
          </a:p>
          <a:p>
            <a:r>
              <a:t>• Predictive safety systems.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Uber started with a simple idea and became a global revolution.</a:t>
            </a:r>
          </a:p>
          <a:p>
            <a:r>
              <a:t>AI made it smarter, faster, and safer.</a:t>
            </a:r>
          </a:p>
          <a:p>
            <a:r>
              <a:t>Despite challenges, Uber continues to innovate using Artificial Intelligence.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Uber changed how people travel by allowing rides to be booked with one tap.</a:t>
            </a:r>
          </a:p>
          <a:p>
            <a:r>
              <a:t>It made transportation faster, easier, and affordable.</a:t>
            </a:r>
          </a:p>
          <a:p>
            <a:r>
              <a:t>Uber is a technology-driven platform powered by Artificial Intelligence (AI).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Founders and Early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Founded in 2009 by Garrett Camp and Travis Kalanick in San Francisco.</a:t>
            </a:r>
          </a:p>
          <a:p>
            <a:r>
              <a:t>Idea came after difficulty finding a taxi in Paris.</a:t>
            </a:r>
          </a:p>
          <a:p>
            <a:r>
              <a:t>Originally called UberCab, renamed to Uber.</a:t>
            </a:r>
          </a:p>
          <a:p>
            <a:r>
              <a:t>First rides launched in San Francisco in 2010.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Evolution and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2011 – Expanded to New York and Europe.</a:t>
            </a:r>
          </a:p>
          <a:p>
            <a:r>
              <a:t>2014 – Entered India and launched Uber Eats.</a:t>
            </a:r>
          </a:p>
          <a:p>
            <a:r>
              <a:t>2015 – Introduced UberPOOL and real-time tracking.</a:t>
            </a:r>
          </a:p>
          <a:p>
            <a:r>
              <a:t>2019 – Completed 10 billion rides.</a:t>
            </a:r>
          </a:p>
          <a:p>
            <a:r>
              <a:t>Now active in over 70 countries.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2009 – Founded</a:t>
            </a:r>
          </a:p>
          <a:p>
            <a:r>
              <a:t>2010 – First ride</a:t>
            </a:r>
          </a:p>
          <a:p>
            <a:r>
              <a:t>2014 – Uber Eats &amp; India launch</a:t>
            </a:r>
          </a:p>
          <a:p>
            <a:r>
              <a:t>2016 – Self-driving car testing</a:t>
            </a:r>
          </a:p>
          <a:p>
            <a:r>
              <a:t>2019 – Became public company</a:t>
            </a:r>
          </a:p>
          <a:p>
            <a:r>
              <a:t>2023 – AI-based route and pricing upgrades.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Uber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powers Uber’s core functions:</a:t>
            </a:r>
          </a:p>
          <a:p>
            <a:r>
              <a:t>• Ride matching</a:t>
            </a:r>
          </a:p>
          <a:p>
            <a:r>
              <a:t>• Dynamic pricing</a:t>
            </a:r>
          </a:p>
          <a:p>
            <a:r>
              <a:t>• Route optimization</a:t>
            </a:r>
          </a:p>
          <a:p>
            <a:r>
              <a:t>• Safety monitoring</a:t>
            </a:r>
          </a:p>
          <a:p>
            <a:r>
              <a:t>• Chatbots</a:t>
            </a:r>
          </a:p>
          <a:p>
            <a:r>
              <a:t>• Demand forecasting</a:t>
            </a:r>
          </a:p>
          <a:p>
            <a:r>
              <a:t>• Self-driving research.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Ride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finds the nearest driver considering distance and traffic.</a:t>
            </a:r>
          </a:p>
          <a:p>
            <a:r>
              <a:t>Ensures quick matching and balanced distribution of rides.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Dynamic Pricing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adjusts fares based on demand, traffic, and time.</a:t>
            </a:r>
          </a:p>
          <a:p>
            <a:r>
              <a:t>Helps balance rider demand with driver availability.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Route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analyzes traffic and past trip data to select the fastest and safest routes.</a:t>
            </a:r>
          </a:p>
          <a:p>
            <a:r>
              <a:t>Avoids congestion using prediction models.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