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Strategies: Amazon vs. Alibaba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Comparison of How Both Handled Common Challenges Using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Customer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Amazon: Used Amazon Lex (chatbots), email automation, AI classification.</a:t>
            </a:r>
          </a:p>
          <a:p>
            <a:r>
              <a:t>Alibaba: Developed AliMe bot for customer service, order tracking, and complaint handling.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Amazon: AI-driven delivery routes, warehouse robots, demand-based dispatching.</a:t>
            </a:r>
          </a:p>
          <a:p>
            <a:r>
              <a:t>Alibaba: Cainiao logistics platform with AI to optimize partner deliveries.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 Result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Amazon: Personalized search using customer behavior, reviews, and image analysis.</a:t>
            </a:r>
          </a:p>
          <a:p>
            <a:r>
              <a:t>Alibaba: NLP for Chinese search terms, AI-based product matching.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Personalized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Amazon: ML-based product suggestions, personalized emails and ads.</a:t>
            </a:r>
          </a:p>
          <a:p>
            <a:r>
              <a:t>Alibaba: Real-time customer profiling and dynamic homepage personalization.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Fraud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Amazon: AI-based fraud detection, IP tracking, risk scoring systems.</a:t>
            </a:r>
          </a:p>
          <a:p>
            <a:r>
              <a:t>Alibaba: Alipay's AI detects fraud, facial recognition for identity verification.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Counterfeit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Amazon: AI scans descriptions, images, and history. Easier due to inventory control.</a:t>
            </a:r>
          </a:p>
          <a:p>
            <a:r>
              <a:t>Alibaba: AI flags fake listings via seller behavior and complaints, harder without inventory control.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