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Physical Retail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Case Studies: McDonald’s &amp; Walmart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Issues in Food Chain AI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privacy &amp; security</a:t>
            </a:r>
          </a:p>
          <a:p>
            <a:r>
              <a:t>Job displacement</a:t>
            </a:r>
          </a:p>
          <a:p>
            <a:r>
              <a:t>Bias in AI</a:t>
            </a:r>
          </a:p>
          <a:p>
            <a:r>
              <a:t>Transparency &amp; trust</a:t>
            </a:r>
          </a:p>
          <a:p>
            <a:r>
              <a:t>Safety &amp; reliability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/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enhances efficiency, personalization, decision-making</a:t>
            </a:r>
          </a:p>
          <a:p>
            <a:r>
              <a:t>McDonald’s: food automation &amp; customer experience</a:t>
            </a:r>
          </a:p>
          <a:p>
            <a:r>
              <a:t>Walmart: inventory, shelf monitoring &amp; data analytics</a:t>
            </a:r>
          </a:p>
          <a:p>
            <a:r>
              <a:t>Ethics ensure trust &amp; responsible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in Physical Retail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= machines that can think, learn, and make decisions</a:t>
            </a:r>
          </a:p>
          <a:p>
            <a:r>
              <a:t>Applications: inventory, customer experience, sales prediction</a:t>
            </a:r>
          </a:p>
          <a:p>
            <a:r>
              <a:t>Benefits: efficiency, accuracy, personalization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McDonald’s: AI and Robotics in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Robots flipping burgers</a:t>
            </a:r>
          </a:p>
          <a:p>
            <a:r>
              <a:t>Voice assistants for drive-thru</a:t>
            </a:r>
          </a:p>
          <a:p>
            <a:r>
              <a:t>Automated inventory tracking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McDonald’s: AI for Customer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Personalized marketing from purchase history</a:t>
            </a:r>
          </a:p>
          <a:p>
            <a:r>
              <a:t>Dynamic menu boards (time, season, weather)</a:t>
            </a:r>
          </a:p>
          <a:p>
            <a:r>
              <a:t>Self-order kiosks with AI suggestions</a:t>
            </a:r>
          </a:p>
          <a:p>
            <a:r>
              <a:t>Predicting footfall and ingredient needs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Walmart: Shelf Monitoring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Smart cameras track stock</a:t>
            </a:r>
          </a:p>
          <a:p>
            <a:r>
              <a:t>Alerts for out-of-stock or misplaced items</a:t>
            </a:r>
          </a:p>
          <a:p>
            <a:r>
              <a:t>Reduces theft, improves availability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Walmart: Customer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Segments customers using clustering</a:t>
            </a:r>
          </a:p>
          <a:p>
            <a:r>
              <a:t>Personalized promotions</a:t>
            </a:r>
          </a:p>
          <a:p>
            <a:r>
              <a:t>Predictive insights for demand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AI in McDonald’s and Walmart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Focus: Food automation vs Inventory management</a:t>
            </a:r>
          </a:p>
          <a:p>
            <a:r>
              <a:t>Customer Experience: Personalized menus vs Targeted offers</a:t>
            </a:r>
          </a:p>
          <a:p>
            <a:r>
              <a:t>Automation: Kitchen robots vs Warehouse robots</a:t>
            </a:r>
          </a:p>
          <a:p>
            <a:r>
              <a:t>Data Usage: Sales feedback vs Purchase patterns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 in Retail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Regression: predict sales/demand</a:t>
            </a:r>
          </a:p>
          <a:p>
            <a:r>
              <a:t>Classification: predict customer behavior</a:t>
            </a:r>
          </a:p>
          <a:p>
            <a:r>
              <a:t>Clustering: segment customers</a:t>
            </a:r>
          </a:p>
          <a:p>
            <a:r>
              <a:t>Reinforcement Learning: optimize layout/pricing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for Demand Forecasting &amp; Inventory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 footfall and sales</a:t>
            </a:r>
          </a:p>
          <a:p>
            <a:r>
              <a:t>Track stock in real time</a:t>
            </a:r>
          </a:p>
          <a:p>
            <a:r>
              <a:t>Optimize ingredients/product availability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