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EA0BF-47E4-4941-9547-48A9D32C674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A6B1A-8271-4672-A929-5D4DBF2E05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6B1A-8271-4672-A929-5D4DBF2E051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Challenges Faced by Uber and How It Overcame Them Using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By: </a:t>
            </a:r>
            <a:r>
              <a:rPr dirty="0" smtClean="0"/>
              <a:t>[</a:t>
            </a:r>
            <a:r>
              <a:rPr lang="en-IN" dirty="0" smtClean="0"/>
              <a:t>SUMIT KUMAR</a:t>
            </a:r>
            <a:r>
              <a:rPr dirty="0" smtClean="0"/>
              <a:t>]</a:t>
            </a:r>
            <a:endParaRPr dirty="0"/>
          </a:p>
          <a:p>
            <a:r>
              <a:rPr dirty="0"/>
              <a:t>Subject: Artificial Intelligence / Case Study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Uber faced many challenges while growing worldwide.</a:t>
            </a:r>
          </a:p>
          <a:p>
            <a:r>
              <a:t>• Through the power of Artificial Intelligence, it turned these problems into strengths.</a:t>
            </a:r>
          </a:p>
          <a:p>
            <a:r>
              <a:t>• Today, AI helps Uber improve efficiency, safety, and customer experience every day.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Uber is one of the largest ride-sharing companies in the world.</a:t>
            </a:r>
          </a:p>
          <a:p>
            <a:r>
              <a:t>• It connects passengers with drivers through a mobile app.</a:t>
            </a:r>
          </a:p>
          <a:p>
            <a:r>
              <a:t>• As Uber expanded globally, it faced many operational and technical challenges.</a:t>
            </a:r>
          </a:p>
          <a:p>
            <a:r>
              <a:t>• Uber started using Artificial Intelligence (AI) to solve these problems and improve its services.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Major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Matching passengers with nearby drivers.</a:t>
            </a:r>
          </a:p>
          <a:p>
            <a:r>
              <a:t>2. Handling traffic and travel time issues.</a:t>
            </a:r>
          </a:p>
          <a:p>
            <a:r>
              <a:t>3. Managing surge pricing during high demand.</a:t>
            </a:r>
          </a:p>
          <a:p>
            <a:r>
              <a:t>4. Ensuring passenger safety and preventing fraud.</a:t>
            </a:r>
          </a:p>
          <a:p>
            <a:r>
              <a:t>5. Providing quick customer support.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1 – Driver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Problem: Delay in finding nearby drivers.</a:t>
            </a:r>
          </a:p>
          <a:p>
            <a:r>
              <a:rPr dirty="0"/>
              <a:t>• Solution: AI algorithms analyze real-time data (location, distance, traffic).</a:t>
            </a:r>
          </a:p>
          <a:p>
            <a:r>
              <a:rPr dirty="0"/>
              <a:t>• Result: AI finds the closest and most suitable driver in seconds, reducing wait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2 – Traffic and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Problem: Unpredictable traffic caused delays.</a:t>
            </a:r>
          </a:p>
          <a:p>
            <a:r>
              <a:t>• Solution: AI uses real-time traffic data and machine learning to find the fastest route.</a:t>
            </a:r>
          </a:p>
          <a:p>
            <a:r>
              <a:t>• Result: Quicker trips, lower fuel cost, and better customer satisfaction.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3 – Surge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Problem: Fares increased suddenly when demand was high.</a:t>
            </a:r>
          </a:p>
          <a:p>
            <a:r>
              <a:t>• Solution: AI automatically adjusts prices based on demand and driver availability.</a:t>
            </a:r>
          </a:p>
          <a:p>
            <a:r>
              <a:t>• Result: Balanced system—drivers earn fairly, and riders get quicker rides.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4 – Safety and Fraud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Problem: Fake accounts, unsafe driving, and trip manipulation.</a:t>
            </a:r>
          </a:p>
          <a:p>
            <a:r>
              <a:rPr dirty="0"/>
              <a:t>• Solution: AI detects unusual patterns, verifies identities, and monitors rides.</a:t>
            </a:r>
          </a:p>
          <a:p>
            <a:r>
              <a:rPr dirty="0"/>
              <a:t>• Result: Improved trust, safety, and reliability for passengers.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5 – Customer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Problem: Large number of queries and complaints.</a:t>
            </a:r>
          </a:p>
          <a:p>
            <a:r>
              <a:t>• Solution: AI chatbots and automated help systems handle common issues.</a:t>
            </a:r>
          </a:p>
          <a:p>
            <a:r>
              <a:t>• Result: Faster problem-solving and reduced workload on human agents.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Impact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became the core of Uber’s system.</a:t>
            </a:r>
          </a:p>
          <a:p>
            <a:r>
              <a:t>• It supports every part of Uber’s service — from booking to safety.</a:t>
            </a:r>
          </a:p>
          <a:p>
            <a:r>
              <a:t>• Helped Uber provide smarter, faster, and safer rides across the world.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434</Words>
  <Application>Microsoft Office PowerPoint</Application>
  <PresentationFormat>On-screen Show (4:3)</PresentationFormat>
  <Paragraphs>43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Challenges Faced by Uber and How It Overcame Them Using AI</vt:lpstr>
      <vt:lpstr>Introduction</vt:lpstr>
      <vt:lpstr>Major Challenges</vt:lpstr>
      <vt:lpstr>Challenge 1 – Driver Matching</vt:lpstr>
      <vt:lpstr>Challenge 2 – Traffic and Routes</vt:lpstr>
      <vt:lpstr>Challenge 3 – Surge Pricing</vt:lpstr>
      <vt:lpstr>Challenge 4 – Safety and Fraud</vt:lpstr>
      <vt:lpstr>Challenge 5 – Customer Support</vt:lpstr>
      <vt:lpstr>Overall Impact of AI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Faced by Uber and How It Overcame Them Using AI</dc:title>
  <dc:subject/>
  <dc:creator/>
  <cp:keywords/>
  <dc:description>generated using python-pptx</dc:description>
  <cp:lastModifiedBy>sumit kumar</cp:lastModifiedBy>
  <cp:revision>3</cp:revision>
  <dcterms:created xsi:type="dcterms:W3CDTF">2013-01-27T09:14:16Z</dcterms:created>
  <dcterms:modified xsi:type="dcterms:W3CDTF">2025-10-15T04:55:14Z</dcterms:modified>
  <cp:category/>
</cp:coreProperties>
</file>