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Uber – History, Evolution, Milestones, Challenges, and Use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complete overview of Uber’s journey from a small idea to a global AI-powered transportation company.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Route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Predicts fastest routes using real-time data.</a:t>
            </a:r>
          </a:p>
          <a:p>
            <a:r>
              <a:t>• Avoids traffic jams.</a:t>
            </a:r>
          </a:p>
          <a:p>
            <a:r>
              <a:t>• Improves accuracy of arrival times.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Detects unusual trip patterns.</a:t>
            </a:r>
          </a:p>
          <a:p>
            <a:r>
              <a:t>• Alerts if driver deviates or stops suddenly.</a:t>
            </a:r>
          </a:p>
          <a:p>
            <a:r>
              <a:t>• Monitors driving behavior (speed, braking).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Chatbots solve queries automatically.</a:t>
            </a:r>
          </a:p>
          <a:p>
            <a:r>
              <a:t>• Handles lost item reports, fare issues, cancellations.</a:t>
            </a:r>
          </a:p>
          <a:p>
            <a:r>
              <a:t>• 24x7 instant assistance.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in Forecasting &amp; Self-Driving 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Predicts future ride demand by location/time.</a:t>
            </a:r>
          </a:p>
          <a:p>
            <a:r>
              <a:t>• Guides drivers to busy areas.</a:t>
            </a:r>
          </a:p>
          <a:p>
            <a:r>
              <a:t>• Developing AI-powered autonomous cars.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Legal issues in many countries.</a:t>
            </a:r>
          </a:p>
          <a:p>
            <a:r>
              <a:t>• Safety concerns.</a:t>
            </a:r>
          </a:p>
          <a:p>
            <a:r>
              <a:t>• Driver dissatisfaction.</a:t>
            </a:r>
          </a:p>
          <a:p>
            <a:r>
              <a:t>• Competition from Ola, Lyft, Grab.</a:t>
            </a:r>
          </a:p>
          <a:p>
            <a:r>
              <a:t>• Leadership controversies (2017).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Uber Overcame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Enhanced safety: live GPS, panic button, verification.</a:t>
            </a:r>
          </a:p>
          <a:p>
            <a:r>
              <a:t>• Driver support: insurance, bonuses.</a:t>
            </a:r>
          </a:p>
          <a:p>
            <a:r>
              <a:t>• AI to improve ETA and reduce cancellations.</a:t>
            </a:r>
          </a:p>
          <a:p>
            <a:r>
              <a:t>• Leadership reform under Dara Khosrowshahi.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Uber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Self-driving vehicles and drone deliveries.</a:t>
            </a:r>
          </a:p>
          <a:p>
            <a:r>
              <a:t>• AI for accident prediction and carbon reduction.</a:t>
            </a:r>
          </a:p>
          <a:p>
            <a:r>
              <a:t>• Personalized ride experiences and greener travel.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Uber revolutionized transport with AI and innovation.</a:t>
            </a:r>
          </a:p>
          <a:p>
            <a:r>
              <a:t>• Overcame safety and legal challenges.</a:t>
            </a:r>
          </a:p>
          <a:p>
            <a:r>
              <a:t>• From a simple idea to a global AI-powered mobility platform.</a:t>
            </a:r>
          </a:p>
          <a:p>
            <a:r>
              <a:t>• Future: smarter, safer, and more sustainable travel.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Uber transformed urban transport through technology.</a:t>
            </a:r>
          </a:p>
          <a:p>
            <a:r>
              <a:t>• Founded on the idea: 'Book a cab with one tap.'</a:t>
            </a:r>
          </a:p>
          <a:p>
            <a:r>
              <a:t>• Made travel easier, faster, and reliable.</a:t>
            </a:r>
          </a:p>
          <a:p>
            <a:r>
              <a:t>• More than a taxi app – a data-driven AI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Founders and Early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Founded in 2009 by Garrett Camp and Travis </a:t>
            </a:r>
            <a:r>
              <a:rPr dirty="0" err="1"/>
              <a:t>Kalanick</a:t>
            </a:r>
            <a:r>
              <a:rPr dirty="0"/>
              <a:t> in San Francisco.</a:t>
            </a:r>
          </a:p>
          <a:p>
            <a:r>
              <a:rPr dirty="0"/>
              <a:t>• Idea came in Paris (2008) when Camp couldn’t find a taxi.</a:t>
            </a:r>
          </a:p>
          <a:p>
            <a:r>
              <a:rPr dirty="0"/>
              <a:t>• Launched as </a:t>
            </a:r>
            <a:r>
              <a:rPr dirty="0" err="1"/>
              <a:t>UberCab</a:t>
            </a:r>
            <a:r>
              <a:rPr dirty="0"/>
              <a:t> → later renamed </a:t>
            </a:r>
            <a:r>
              <a:rPr dirty="0" err="1"/>
              <a:t>Uber</a:t>
            </a:r>
            <a:r>
              <a:rPr dirty="0"/>
              <a:t>.</a:t>
            </a:r>
          </a:p>
          <a:p>
            <a:r>
              <a:rPr dirty="0"/>
              <a:t>• First test rides in 2010 – instant hit!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avis-Kalanick-and-Garrett-Camp-Uber-Found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8" y="1895179"/>
            <a:ext cx="7697755" cy="43470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Uber’s Evolution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2011: Expanded to NYC, Paris, London.</a:t>
            </a:r>
          </a:p>
          <a:p>
            <a:r>
              <a:t>• 2014: Entered India, China; launched Uber Eats.</a:t>
            </a:r>
          </a:p>
          <a:p>
            <a:r>
              <a:t>• Ride types: UberX, UberPOOL, UberBlack, UberMoto.</a:t>
            </a:r>
          </a:p>
          <a:p>
            <a:r>
              <a:t>• 2019: Completed 10+ billion rides.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2009 – Founded</a:t>
            </a:r>
          </a:p>
          <a:p>
            <a:r>
              <a:t>• 2010 – First ride</a:t>
            </a:r>
          </a:p>
          <a:p>
            <a:r>
              <a:t>• 2011–13 – Expansion in US &amp; Europe</a:t>
            </a:r>
          </a:p>
          <a:p>
            <a:r>
              <a:t>• 2014 – Uber Eats, entered India</a:t>
            </a:r>
          </a:p>
          <a:p>
            <a:r>
              <a:t>• 2015 – UberPOOL, tracking</a:t>
            </a:r>
          </a:p>
          <a:p>
            <a:r>
              <a:t>• 2016 – Self-driving tests</a:t>
            </a:r>
          </a:p>
          <a:p>
            <a:r>
              <a:t>• 2019 – IPO</a:t>
            </a:r>
          </a:p>
          <a:p>
            <a:r>
              <a:t>• 2023 – AI route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AI: The Brain of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powers every Uber operation.</a:t>
            </a:r>
          </a:p>
          <a:p>
            <a:r>
              <a:t>• Used for ride matching, pricing, routing, safety, and support.</a:t>
            </a:r>
          </a:p>
          <a:p>
            <a:r>
              <a:t>• Learns from billions of rides and user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Ride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finds the nearest driver in seconds.</a:t>
            </a:r>
          </a:p>
          <a:p>
            <a:r>
              <a:t>• Considers location, traffic, and driver availability.</a:t>
            </a:r>
          </a:p>
          <a:p>
            <a:r>
              <a:t>• Ensures quick and efficient matching.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Dynamic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Also called surge pricing.</a:t>
            </a:r>
          </a:p>
          <a:p>
            <a:r>
              <a:t>• AI adjusts fares based on demand and supply.</a:t>
            </a:r>
          </a:p>
          <a:p>
            <a:r>
              <a:t>• Encourages drivers to move to high-demand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568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Uber – History, Evolution, Milestones, Challenges, and Use of AI</vt:lpstr>
      <vt:lpstr>Introduction</vt:lpstr>
      <vt:lpstr>Founders and Early History</vt:lpstr>
      <vt:lpstr>Slide 4</vt:lpstr>
      <vt:lpstr>Uber’s Evolution and Growth</vt:lpstr>
      <vt:lpstr>Important Milestones</vt:lpstr>
      <vt:lpstr>AI: The Brain of Uber</vt:lpstr>
      <vt:lpstr>AI in Ride Matching</vt:lpstr>
      <vt:lpstr>AI in Dynamic Pricing</vt:lpstr>
      <vt:lpstr>AI in Route Optimization</vt:lpstr>
      <vt:lpstr>AI for Safety</vt:lpstr>
      <vt:lpstr>AI in Customer Support</vt:lpstr>
      <vt:lpstr>AI in Forecasting &amp; Self-Driving Cars</vt:lpstr>
      <vt:lpstr>Challenges Faced by Uber</vt:lpstr>
      <vt:lpstr>How Uber Overcame Challenges</vt:lpstr>
      <vt:lpstr>Future of Uber with AI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– History, Evolution, Milestones, Challenges, and Use of AI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2025-10-15T04:57:02Z</dcterms:modified>
  <cp:category/>
</cp:coreProperties>
</file>