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Tools and Models Used in 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Quick Lecture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in e-commerce is mainly used to:</a:t>
            </a:r>
          </a:p>
          <a:p>
            <a:r>
              <a:t>Personalize customer experience</a:t>
            </a:r>
          </a:p>
          <a:p>
            <a:r>
              <a:t>Improve product search and support</a:t>
            </a:r>
          </a:p>
          <a:p>
            <a:r>
              <a:t>Set dynamic pricing</a:t>
            </a:r>
          </a:p>
          <a:p>
            <a:r>
              <a:t>Detect fraud and risks</a:t>
            </a:r>
          </a:p>
          <a:p>
            <a:r>
              <a:t>Enable image-based search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Product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Suggests products based on user activity</a:t>
            </a:r>
          </a:p>
          <a:p>
            <a:r>
              <a:t>• Example: Amazon 'Customers also bought'</a:t>
            </a:r>
          </a:p>
          <a:p>
            <a:r>
              <a:t>• AI Model: Recommendation System (Collaborative Filtering)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Search and Chat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Improves search accuracy and customer support</a:t>
            </a:r>
          </a:p>
          <a:p>
            <a:r>
              <a:t>• Example: Flipkart chatbot for order tracking</a:t>
            </a:r>
          </a:p>
          <a:p>
            <a:r>
              <a:t>• AI Model: Natural Language Processing (NLP)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Dynamic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Adjusts prices based on demand and time</a:t>
            </a:r>
          </a:p>
          <a:p>
            <a:r>
              <a:t>• Example: Flight ticket prices rise as seats fill up</a:t>
            </a:r>
          </a:p>
          <a:p>
            <a:r>
              <a:t>• AI Model: Predictive Models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Fraud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Detects unusual transactions and prevents scams</a:t>
            </a:r>
          </a:p>
          <a:p>
            <a:r>
              <a:t>• Example: Bank blocking suspicious payments</a:t>
            </a:r>
          </a:p>
          <a:p>
            <a:r>
              <a:t>• AI Model: Anomaly Detection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Visual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Users search by uploading an image</a:t>
            </a:r>
          </a:p>
          <a:p>
            <a:r>
              <a:t>• Example: Myntra shows similar clothes when image uploaded</a:t>
            </a:r>
          </a:p>
          <a:p>
            <a:r>
              <a:t>• AI Model: Image Recognition (CNN)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in e-commerce enhances Personalization, Search, Pricing, Security, and Visualization.</a:t>
            </a:r>
          </a:p>
          <a:p>
            <a:r>
              <a:t>• Remember as: PSPSV</a:t>
            </a:r>
          </a:p>
          <a:p>
            <a:r>
              <a:t>• Key takeaway: AI improves customer experience and boosts sales.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