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0" r:id="rId3"/>
    <p:sldId id="264" r:id="rId4"/>
    <p:sldId id="271" r:id="rId5"/>
    <p:sldId id="257" r:id="rId6"/>
    <p:sldId id="267" r:id="rId7"/>
    <p:sldId id="258" r:id="rId8"/>
    <p:sldId id="268" r:id="rId9"/>
    <p:sldId id="259" r:id="rId10"/>
    <p:sldId id="269" r:id="rId11"/>
    <p:sldId id="260" r:id="rId12"/>
    <p:sldId id="261" r:id="rId13"/>
    <p:sldId id="262" r:id="rId14"/>
    <p:sldId id="263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Understanding LinkedIn: History, Features, and Role of 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8000" b="1" dirty="0" smtClean="0"/>
              <a:t>UNIT-III</a:t>
            </a:r>
            <a:endParaRPr sz="8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LinkedIn Learning</a:t>
            </a:r>
            <a:endParaRPr lang="en-US" dirty="0" smtClean="0"/>
          </a:p>
          <a:p>
            <a:r>
              <a:rPr lang="en-US" dirty="0" smtClean="0"/>
              <a:t>An online learning platform with thousands of courses.</a:t>
            </a:r>
          </a:p>
          <a:p>
            <a:r>
              <a:rPr lang="en-US" dirty="0" smtClean="0"/>
              <a:t>Helps users upgrade skills and stay relevant in changing industries.</a:t>
            </a:r>
          </a:p>
          <a:p>
            <a:r>
              <a:rPr lang="en-US" b="1" dirty="0" smtClean="0"/>
              <a:t>Professional Profile (Digital Resume)</a:t>
            </a:r>
            <a:endParaRPr lang="en-US" dirty="0" smtClean="0"/>
          </a:p>
          <a:p>
            <a:r>
              <a:rPr lang="en-US" dirty="0" smtClean="0"/>
              <a:t>Acts like an online resume visible to recruiters.</a:t>
            </a:r>
          </a:p>
          <a:p>
            <a:r>
              <a:rPr lang="en-US" dirty="0" smtClean="0"/>
              <a:t>Showcases education, work experience, projects, certifications.</a:t>
            </a:r>
          </a:p>
          <a:p>
            <a:r>
              <a:rPr lang="en-US" b="1" dirty="0" smtClean="0"/>
              <a:t>Content Sharing</a:t>
            </a:r>
            <a:endParaRPr lang="en-US" dirty="0" smtClean="0"/>
          </a:p>
          <a:p>
            <a:r>
              <a:rPr lang="en-US" dirty="0" smtClean="0"/>
              <a:t>Users can post updates, write blogs, or share articles.</a:t>
            </a:r>
          </a:p>
          <a:p>
            <a:r>
              <a:rPr lang="en-US" dirty="0" smtClean="0"/>
              <a:t>Builds personal branding and thought leadership.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Important Milestones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2002</a:t>
            </a:r>
            <a:r>
              <a:rPr lang="en-US" dirty="0" smtClean="0"/>
              <a:t> – Founded by Reid Hoffman and colleagues.</a:t>
            </a:r>
          </a:p>
          <a:p>
            <a:r>
              <a:rPr lang="en-US" b="1" dirty="0" smtClean="0"/>
              <a:t>2003</a:t>
            </a:r>
            <a:r>
              <a:rPr lang="en-US" dirty="0" smtClean="0"/>
              <a:t> – Officially launched.</a:t>
            </a:r>
          </a:p>
          <a:p>
            <a:r>
              <a:rPr lang="en-US" b="1" dirty="0" smtClean="0"/>
              <a:t>2007</a:t>
            </a:r>
            <a:r>
              <a:rPr lang="en-US" dirty="0" smtClean="0"/>
              <a:t> – Introduced </a:t>
            </a:r>
            <a:r>
              <a:rPr lang="en-US" i="1" dirty="0" smtClean="0"/>
              <a:t>People You May Know</a:t>
            </a:r>
            <a:r>
              <a:rPr lang="en-US" dirty="0" smtClean="0"/>
              <a:t> (AI-powered connection suggestions).</a:t>
            </a:r>
          </a:p>
          <a:p>
            <a:r>
              <a:rPr lang="en-US" b="1" dirty="0" smtClean="0"/>
              <a:t>2010</a:t>
            </a:r>
            <a:r>
              <a:rPr lang="en-US" dirty="0" smtClean="0"/>
              <a:t> – Launched </a:t>
            </a:r>
            <a:r>
              <a:rPr lang="en-US" i="1" dirty="0" smtClean="0"/>
              <a:t>Jobs You May Be Interested In</a:t>
            </a:r>
            <a:r>
              <a:rPr lang="en-US" dirty="0" smtClean="0"/>
              <a:t> (AI-powered job recommendations).</a:t>
            </a:r>
          </a:p>
          <a:p>
            <a:r>
              <a:rPr lang="en-US" b="1" dirty="0" smtClean="0"/>
              <a:t>2012</a:t>
            </a:r>
            <a:r>
              <a:rPr lang="en-US" dirty="0" smtClean="0"/>
              <a:t> – Announced </a:t>
            </a:r>
            <a:r>
              <a:rPr lang="en-US" i="1" dirty="0" smtClean="0"/>
              <a:t>Economic Graph</a:t>
            </a:r>
            <a:r>
              <a:rPr lang="en-US" dirty="0" smtClean="0"/>
              <a:t>, mapping jobs, skills, companies, and education worldwide.</a:t>
            </a:r>
          </a:p>
          <a:p>
            <a:r>
              <a:rPr lang="en-US" b="1" dirty="0" smtClean="0"/>
              <a:t>2016</a:t>
            </a:r>
            <a:r>
              <a:rPr lang="en-US" dirty="0" smtClean="0"/>
              <a:t> – Acquired by Microsoft for </a:t>
            </a:r>
            <a:r>
              <a:rPr lang="en-US" b="1" dirty="0" smtClean="0"/>
              <a:t>$26.2 billion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2019</a:t>
            </a:r>
            <a:r>
              <a:rPr lang="en-US" dirty="0" smtClean="0"/>
              <a:t> – Introduced </a:t>
            </a:r>
            <a:r>
              <a:rPr lang="en-US" i="1" dirty="0" smtClean="0"/>
              <a:t>Skill Assessments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2021</a:t>
            </a:r>
            <a:r>
              <a:rPr lang="en-US" dirty="0" smtClean="0"/>
              <a:t> – AI-driven </a:t>
            </a:r>
            <a:r>
              <a:rPr lang="en-US" i="1" dirty="0" smtClean="0"/>
              <a:t>Career Coach</a:t>
            </a:r>
            <a:r>
              <a:rPr lang="en-US" dirty="0" smtClean="0"/>
              <a:t> launched.</a:t>
            </a:r>
          </a:p>
          <a:p>
            <a:r>
              <a:rPr lang="en-US" b="1" dirty="0" smtClean="0"/>
              <a:t>2025</a:t>
            </a:r>
            <a:r>
              <a:rPr lang="en-US" dirty="0" smtClean="0"/>
              <a:t> – Crossed </a:t>
            </a:r>
            <a:r>
              <a:rPr lang="en-US" b="1" dirty="0" smtClean="0"/>
              <a:t>1 billion users worldwide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Main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Huge Data of Users, Jobs, Companies</a:t>
            </a:r>
            <a:endParaRPr lang="en-US" dirty="0" smtClean="0"/>
          </a:p>
          <a:p>
            <a:r>
              <a:rPr lang="en-US" dirty="0" smtClean="0"/>
              <a:t>Billions of posts, profiles, and job listings are hard to manage.</a:t>
            </a:r>
          </a:p>
          <a:p>
            <a:r>
              <a:rPr lang="en-US" b="1" dirty="0" smtClean="0"/>
              <a:t>Fake Profiles and Spam</a:t>
            </a:r>
            <a:endParaRPr lang="en-US" dirty="0" smtClean="0"/>
          </a:p>
          <a:p>
            <a:r>
              <a:rPr lang="en-US" dirty="0" smtClean="0"/>
              <a:t>Bots or fake accounts misuse the platform for scams or unwanted promotions.</a:t>
            </a:r>
          </a:p>
          <a:p>
            <a:r>
              <a:rPr lang="en-US" b="1" dirty="0" smtClean="0"/>
              <a:t>Privacy and Security</a:t>
            </a:r>
            <a:endParaRPr lang="en-US" dirty="0" smtClean="0"/>
          </a:p>
          <a:p>
            <a:r>
              <a:rPr lang="en-US" dirty="0" smtClean="0"/>
              <a:t>Protecting user data from leaks and ensuring safe logins.</a:t>
            </a:r>
          </a:p>
          <a:p>
            <a:r>
              <a:rPr lang="en-US" b="1" dirty="0" smtClean="0"/>
              <a:t>Irrelevant Feed</a:t>
            </a:r>
            <a:endParaRPr lang="en-US" dirty="0" smtClean="0"/>
          </a:p>
          <a:p>
            <a:r>
              <a:rPr lang="en-US" dirty="0" smtClean="0"/>
              <a:t>Users getting flooded with non-useful updates.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How AI Helped Overcome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Handling Huge Data → AI-powered Data Processing</a:t>
            </a:r>
            <a:endParaRPr lang="en-US" dirty="0" smtClean="0"/>
          </a:p>
          <a:p>
            <a:r>
              <a:rPr lang="en-US" dirty="0" smtClean="0"/>
              <a:t>Machine learning models sort, filter, and recommend relevant content (personalized feeds, job matches).</a:t>
            </a:r>
          </a:p>
          <a:p>
            <a:r>
              <a:rPr lang="en-US" b="1" dirty="0" smtClean="0"/>
              <a:t>Fake Profiles &amp; Spam → AI + NLP Detection</a:t>
            </a:r>
            <a:endParaRPr lang="en-US" dirty="0" smtClean="0"/>
          </a:p>
          <a:p>
            <a:r>
              <a:rPr lang="en-US" dirty="0" smtClean="0"/>
              <a:t>NLP scans posts/messages, AI models detect repetitive/fake behavior, block spammers, and verify accounts.</a:t>
            </a:r>
          </a:p>
          <a:p>
            <a:r>
              <a:rPr lang="en-US" b="1" dirty="0" smtClean="0"/>
              <a:t>Privacy &amp; Security → AI-driven Anomaly Detection</a:t>
            </a:r>
            <a:endParaRPr lang="en-US" dirty="0" smtClean="0"/>
          </a:p>
          <a:p>
            <a:r>
              <a:rPr lang="en-US" dirty="0" smtClean="0"/>
              <a:t>AI monitors unusual login activity, location mismatch, suspicious actions → alerts users and locks accounts.</a:t>
            </a:r>
          </a:p>
          <a:p>
            <a:r>
              <a:rPr lang="en-US" b="1" dirty="0" smtClean="0"/>
              <a:t>Irrelevant Feed → AI Personalization</a:t>
            </a:r>
            <a:endParaRPr lang="en-US" dirty="0" smtClean="0"/>
          </a:p>
          <a:p>
            <a:r>
              <a:rPr lang="en-US" dirty="0" smtClean="0"/>
              <a:t>Recommendation algorithms analyze user interests and show relevant news, jobs, and connections.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Spam Detection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NLP (Text Analysis)</a:t>
            </a:r>
            <a:r>
              <a:rPr lang="en-US" dirty="0" smtClean="0"/>
              <a:t> – AI reads posts/messages for </a:t>
            </a:r>
            <a:r>
              <a:rPr lang="en-US" dirty="0" err="1" smtClean="0"/>
              <a:t>spammy</a:t>
            </a:r>
            <a:r>
              <a:rPr lang="en-US" dirty="0" smtClean="0"/>
              <a:t> words like “earn money fast” or fake links.</a:t>
            </a:r>
          </a:p>
          <a:p>
            <a:r>
              <a:rPr lang="en-US" b="1" dirty="0" smtClean="0"/>
              <a:t>Behavior Analysis</a:t>
            </a:r>
            <a:r>
              <a:rPr lang="en-US" dirty="0" smtClean="0"/>
              <a:t> – AI detects unusual activity, like sending 500 requests in one day.</a:t>
            </a:r>
          </a:p>
          <a:p>
            <a:r>
              <a:rPr lang="en-US" b="1" dirty="0" smtClean="0"/>
              <a:t>Login Monitoring</a:t>
            </a:r>
            <a:r>
              <a:rPr lang="en-US" dirty="0" smtClean="0"/>
              <a:t> – Suspicious logins from multiple countries raise red flags.</a:t>
            </a:r>
          </a:p>
          <a:p>
            <a:r>
              <a:rPr lang="en-US" b="1" dirty="0" smtClean="0"/>
              <a:t>Rules &amp; Filters</a:t>
            </a:r>
            <a:r>
              <a:rPr lang="en-US" dirty="0" smtClean="0"/>
              <a:t> – Auto-detect empty profiles or banned URLs.</a:t>
            </a:r>
          </a:p>
          <a:p>
            <a:r>
              <a:rPr lang="en-US" b="1" dirty="0" smtClean="0"/>
              <a:t>Human Review</a:t>
            </a:r>
            <a:r>
              <a:rPr lang="en-US" dirty="0" smtClean="0"/>
              <a:t> – User reports are checked, and AI improves using feedback.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Impact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1 billion+ users in 2025</a:t>
            </a:r>
            <a:r>
              <a:rPr lang="en-US" dirty="0" smtClean="0"/>
              <a:t>, across 200+ countries.</a:t>
            </a:r>
          </a:p>
          <a:p>
            <a:r>
              <a:rPr lang="en-US" dirty="0" smtClean="0"/>
              <a:t>Used by students, professionals, recruiters, and companies.</a:t>
            </a:r>
          </a:p>
          <a:p>
            <a:r>
              <a:rPr lang="en-US" dirty="0" smtClean="0"/>
              <a:t>Companies use it for </a:t>
            </a:r>
            <a:r>
              <a:rPr lang="en-US" b="1" dirty="0" smtClean="0"/>
              <a:t>hiring directly</a:t>
            </a:r>
            <a:r>
              <a:rPr lang="en-US" dirty="0" smtClean="0"/>
              <a:t>.</a:t>
            </a:r>
          </a:p>
          <a:p>
            <a:r>
              <a:rPr lang="en-US" dirty="0" smtClean="0"/>
              <a:t>Governments and businesses use LinkedIn’s </a:t>
            </a:r>
            <a:r>
              <a:rPr lang="en-US" b="1" dirty="0" smtClean="0"/>
              <a:t>Economic Graph</a:t>
            </a:r>
            <a:r>
              <a:rPr lang="en-US" dirty="0" smtClean="0"/>
              <a:t> to understand job trends.</a:t>
            </a:r>
          </a:p>
          <a:p>
            <a:r>
              <a:rPr lang="en-US" dirty="0" smtClean="0"/>
              <a:t>Huge impact on </a:t>
            </a:r>
            <a:r>
              <a:rPr lang="en-US" b="1" dirty="0" smtClean="0"/>
              <a:t>career growth, skill development, and global hiring.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of LinkedIn &amp;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Smarter Recommendations</a:t>
            </a:r>
            <a:r>
              <a:rPr lang="en-US" dirty="0" smtClean="0"/>
              <a:t> – More accurate job and content suggestions.</a:t>
            </a:r>
          </a:p>
          <a:p>
            <a:r>
              <a:rPr lang="en-US" b="1" dirty="0" smtClean="0"/>
              <a:t>Generative AI</a:t>
            </a:r>
            <a:r>
              <a:rPr lang="en-US" dirty="0" smtClean="0"/>
              <a:t> – Helping users write resumes, cover letters, and even posts.</a:t>
            </a:r>
          </a:p>
          <a:p>
            <a:r>
              <a:rPr lang="en-US" b="1" dirty="0" smtClean="0"/>
              <a:t>Virtual Career Coach</a:t>
            </a:r>
            <a:r>
              <a:rPr lang="en-US" dirty="0" smtClean="0"/>
              <a:t> – Personalized, AI-powered career guidance.</a:t>
            </a:r>
          </a:p>
          <a:p>
            <a:r>
              <a:rPr lang="en-US" b="1" dirty="0" smtClean="0"/>
              <a:t>Advanced Security</a:t>
            </a:r>
            <a:r>
              <a:rPr lang="en-US" dirty="0" smtClean="0"/>
              <a:t> – Stronger AI against fraud, scams, and fake accounts.</a:t>
            </a:r>
          </a:p>
          <a:p>
            <a:r>
              <a:rPr lang="en-US" b="1" dirty="0" smtClean="0"/>
              <a:t>Integration with Microsoft Tools</a:t>
            </a:r>
            <a:r>
              <a:rPr lang="en-US" dirty="0" smtClean="0"/>
              <a:t> – Seamless experience with Office, Teams, Outlook.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reid-hoffman-bio-2024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8788" y="1600200"/>
            <a:ext cx="5726424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Founder and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Reid Hoffman</a:t>
            </a:r>
            <a:r>
              <a:rPr lang="en-US" dirty="0" smtClean="0"/>
              <a:t>, along with Allen Blue, Konstantin Guericke, Eric Ly, and Jean-Luc </a:t>
            </a:r>
            <a:r>
              <a:rPr lang="en-US" dirty="0" err="1" smtClean="0"/>
              <a:t>Vaillant</a:t>
            </a:r>
            <a:r>
              <a:rPr lang="en-US" dirty="0" smtClean="0"/>
              <a:t>, founded LinkedIn.</a:t>
            </a:r>
          </a:p>
          <a:p>
            <a:r>
              <a:rPr lang="en-US" dirty="0" smtClean="0"/>
              <a:t>Reid Hoffman was a </a:t>
            </a:r>
            <a:r>
              <a:rPr lang="en-US" b="1" dirty="0" smtClean="0"/>
              <a:t>former PayPal executive</a:t>
            </a:r>
            <a:r>
              <a:rPr lang="en-US" dirty="0" smtClean="0"/>
              <a:t> and later became a venture capitalist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(A </a:t>
            </a:r>
            <a:r>
              <a:rPr lang="en-US" b="1" dirty="0" smtClean="0"/>
              <a:t>venture capitalist (VC)</a:t>
            </a:r>
            <a:r>
              <a:rPr lang="en-US" dirty="0" smtClean="0"/>
              <a:t> is an investor who provides money to </a:t>
            </a:r>
            <a:r>
              <a:rPr lang="en-US" b="1" dirty="0" smtClean="0"/>
              <a:t>early-stage or growing companies</a:t>
            </a:r>
            <a:r>
              <a:rPr lang="en-US" dirty="0" smtClean="0"/>
              <a:t> that have high potential but are also risky.)</a:t>
            </a:r>
          </a:p>
          <a:p>
            <a:r>
              <a:rPr lang="en-US" dirty="0" smtClean="0"/>
              <a:t>His vision: </a:t>
            </a:r>
            <a:r>
              <a:rPr lang="en-US" i="1" dirty="0" smtClean="0"/>
              <a:t>Create a platform where professionals could connect and create opportunities for each other.</a:t>
            </a:r>
            <a:endParaRPr lang="en-US" smtClean="0"/>
          </a:p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Purpose of LinkedIn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Founded in 2002, launched in 2003</a:t>
            </a:r>
            <a:r>
              <a:rPr dirty="0" smtClean="0"/>
              <a:t>.</a:t>
            </a:r>
            <a:endParaRPr lang="en-IN" dirty="0" smtClean="0"/>
          </a:p>
          <a:p>
            <a:endParaRPr lang="en-IN" dirty="0" smtClean="0"/>
          </a:p>
          <a:p>
            <a:r>
              <a:rPr dirty="0" smtClean="0"/>
              <a:t> </a:t>
            </a:r>
            <a:r>
              <a:rPr dirty="0"/>
              <a:t>Purpose: Professional networking, helping people find jobs, connect with employers, and build careers.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Build professional connections</a:t>
            </a:r>
            <a:r>
              <a:rPr lang="en-US" dirty="0" smtClean="0"/>
              <a:t> – Colleagues, classmates, industry experts.</a:t>
            </a:r>
          </a:p>
          <a:p>
            <a:r>
              <a:rPr lang="en-US" b="1" dirty="0" smtClean="0"/>
              <a:t>Discover career opportunities</a:t>
            </a:r>
            <a:r>
              <a:rPr lang="en-US" dirty="0" smtClean="0"/>
              <a:t> – Job seekers could meet recruiters and companies.</a:t>
            </a:r>
          </a:p>
          <a:p>
            <a:r>
              <a:rPr lang="en-US" b="1" dirty="0" smtClean="0"/>
              <a:t>Share professional knowledge</a:t>
            </a:r>
            <a:r>
              <a:rPr lang="en-US" dirty="0" smtClean="0"/>
              <a:t> – People could post articles and updates about their work.</a:t>
            </a:r>
          </a:p>
          <a:p>
            <a:r>
              <a:rPr lang="en-US" b="1" dirty="0" smtClean="0"/>
              <a:t>Create economic opportunity</a:t>
            </a:r>
            <a:r>
              <a:rPr lang="en-US" dirty="0" smtClean="0"/>
              <a:t> – Founder Reid Hoffman famously said LinkedIn’s vision was to </a:t>
            </a:r>
            <a:r>
              <a:rPr lang="en-US" i="1" dirty="0" smtClean="0"/>
              <a:t>create economic opportunity for every member of the global workforce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Difference from Other Social Media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Facebook/Instagram: Personal updates, entertainment.</a:t>
            </a:r>
          </a:p>
          <a:p>
            <a:r>
              <a:t>LinkedIn: Professional connections, job opportunities, career growth.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short:</a:t>
            </a:r>
          </a:p>
          <a:p>
            <a:r>
              <a:rPr lang="en-US" b="1" dirty="0" smtClean="0"/>
              <a:t>Social Media = Who you are personally.</a:t>
            </a:r>
            <a:endParaRPr lang="en-US" dirty="0" smtClean="0"/>
          </a:p>
          <a:p>
            <a:r>
              <a:rPr lang="en-US" b="1" dirty="0" smtClean="0"/>
              <a:t>LinkedIn = Who you are professionally.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Networking</a:t>
            </a:r>
            <a:endParaRPr lang="en-US" dirty="0" smtClean="0"/>
          </a:p>
          <a:p>
            <a:r>
              <a:rPr lang="en-US" dirty="0" smtClean="0"/>
              <a:t>Connect with colleagues, classmates, industry leaders, even CEOs.</a:t>
            </a:r>
          </a:p>
          <a:p>
            <a:r>
              <a:rPr lang="en-US" dirty="0" smtClean="0"/>
              <a:t>Helps professionals maintain contacts even after leaving jobs or colleges.</a:t>
            </a:r>
          </a:p>
          <a:p>
            <a:r>
              <a:rPr lang="en-US" b="1" dirty="0" smtClean="0"/>
              <a:t>Job Opportunities</a:t>
            </a:r>
            <a:endParaRPr lang="en-US" dirty="0" smtClean="0"/>
          </a:p>
          <a:p>
            <a:r>
              <a:rPr lang="en-US" dirty="0" smtClean="0"/>
              <a:t>Companies post vacancies.</a:t>
            </a:r>
          </a:p>
          <a:p>
            <a:r>
              <a:rPr lang="en-US" dirty="0" smtClean="0"/>
              <a:t>Job seekers can apply directly.</a:t>
            </a:r>
          </a:p>
          <a:p>
            <a:r>
              <a:rPr lang="en-US" dirty="0" smtClean="0"/>
              <a:t>AI suggests jobs based on skills and career history.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801</Words>
  <Application>Microsoft Office PowerPoint</Application>
  <PresentationFormat>On-screen Show (4:3)</PresentationFormat>
  <Paragraphs>85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Understanding LinkedIn: History, Features, and Role of AI</vt:lpstr>
      <vt:lpstr>Slide 2</vt:lpstr>
      <vt:lpstr>Founder and Background</vt:lpstr>
      <vt:lpstr>Slide 4</vt:lpstr>
      <vt:lpstr>Purpose of LinkedIn</vt:lpstr>
      <vt:lpstr>Slide 6</vt:lpstr>
      <vt:lpstr>Difference from Other Social Media</vt:lpstr>
      <vt:lpstr>Slide 8</vt:lpstr>
      <vt:lpstr>Key Features</vt:lpstr>
      <vt:lpstr>Slide 10</vt:lpstr>
      <vt:lpstr>Important Milestones</vt:lpstr>
      <vt:lpstr>Main Challenges</vt:lpstr>
      <vt:lpstr>How AI Helped Overcome Challenges</vt:lpstr>
      <vt:lpstr>How Spam Detection Works</vt:lpstr>
      <vt:lpstr>Impact Today</vt:lpstr>
      <vt:lpstr>Future of LinkedIn &amp; AI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LinkedIn: History, Features, and Role of AI</dc:title>
  <dc:subject/>
  <dc:creator/>
  <cp:keywords/>
  <dc:description>generated using python-pptx</dc:description>
  <cp:lastModifiedBy>sumit kumar</cp:lastModifiedBy>
  <cp:revision>12</cp:revision>
  <dcterms:created xsi:type="dcterms:W3CDTF">2013-01-27T09:14:16Z</dcterms:created>
  <dcterms:modified xsi:type="dcterms:W3CDTF">2025-09-24T04:42:46Z</dcterms:modified>
  <cp:category/>
</cp:coreProperties>
</file>