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IT Workshop – First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Instructor: Sumit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Greeting &amp;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Good afternoon students</a:t>
            </a:r>
          </a:p>
          <a:p>
            <a:r>
              <a:t>• How are you doing? Did you attend all classes since morning?</a:t>
            </a:r>
          </a:p>
          <a:p>
            <a:r>
              <a:t>• I am Sumit Kumar, your class in-charge and IT Workshop lab instructor</a:t>
            </a:r>
          </a:p>
          <a:p>
            <a:r>
              <a:t>• If any class is free (faculty absent), inform me after 5–10 minutes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IT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IT = Information Technology</a:t>
            </a:r>
          </a:p>
          <a:p>
            <a:r>
              <a:t>• Workshop = practical sessions based on theory</a:t>
            </a:r>
          </a:p>
          <a:p>
            <a:r>
              <a:t>• Focus will be on practical learning along with theory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 you have a desktop at home?</a:t>
            </a:r>
          </a:p>
          <a:p>
            <a:r>
              <a:t>• Do you have a laptop?</a:t>
            </a:r>
          </a:p>
          <a:p>
            <a:r>
              <a:t>• Have you played games on them? Name a few</a:t>
            </a:r>
          </a:p>
          <a:p>
            <a:r>
              <a:t>• If you buy a computer, what’s your priority?</a:t>
            </a:r>
          </a:p>
          <a:p>
            <a:r>
              <a:t>   – Gaming? Multitasking? Movies? Coding?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Specification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Example 1: Lenovo laptop – 4 GB RAM, 256 GB HDD, i3 5th Gen (basic use)</a:t>
            </a:r>
          </a:p>
          <a:p>
            <a:r>
              <a:t>• Example 2: Dell gaming laptop – 16 GB RAM, 512 GB SSD, i7 10th Gen (high performance)</a:t>
            </a:r>
          </a:p>
          <a:p>
            <a:r>
              <a:t>• Key terms: RAM, HDD, SSD, Processor, Generation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Explaining Technical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RAM – Random Access Memory (temporary storage)</a:t>
            </a:r>
          </a:p>
          <a:p>
            <a:r>
              <a:t>• Hard Disk – long-term storage</a:t>
            </a:r>
          </a:p>
          <a:p>
            <a:r>
              <a:t>• SSD – Solid State Drive (faster storage)</a:t>
            </a:r>
          </a:p>
          <a:p>
            <a:r>
              <a:t>• Processor – brain of the computer (i3, i5, i7,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&amp;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How computers connect to the Internet</a:t>
            </a:r>
          </a:p>
          <a:p>
            <a:r>
              <a:t>• LAN – Local Area Network (home/lab Wi-Fi)</a:t>
            </a:r>
          </a:p>
          <a:p>
            <a:r>
              <a:t>• MAN – Metropolitan Area Network (city/college)</a:t>
            </a:r>
          </a:p>
          <a:p>
            <a:r>
              <a:t>• WAN – Wide Area Network (Internet)</a:t>
            </a:r>
          </a:p>
          <a:p>
            <a:r>
              <a:t>• Troubleshooting: check cables, restart router, test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Daily-Life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OS – What makes your computer start and run smoothly?</a:t>
            </a:r>
          </a:p>
          <a:p>
            <a:r>
              <a:t>• Productivity tools – Word, Excel, PowerPoint for assignments</a:t>
            </a:r>
          </a:p>
          <a:p>
            <a:r>
              <a:t>• LaTeX – used for professional documents and research papers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IT Workshop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Learn computer components and hardware</a:t>
            </a:r>
          </a:p>
          <a:p>
            <a:r>
              <a:t>• Install operating systems</a:t>
            </a:r>
          </a:p>
          <a:p>
            <a:r>
              <a:t>• Use productivity software (Word, Excel, PowerPoint)</a:t>
            </a:r>
          </a:p>
          <a:p>
            <a:r>
              <a:t>• Explore tools like LaTeX for professional documents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