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7E14F-4A5E-4612-94D0-2D491C2E4F8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E2006-6A5E-466D-9DFA-E796AB1F22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Examples include:</a:t>
          </a:r>
        </a:p>
      </dgm:t>
    </dgm:pt>
    <dgm:pt modelId="{F007E5B6-BC20-4F48-BE96-6F1B8B8B2E46}" type="parTrans" cxnId="{876B7CB1-86BA-4B22-9FCE-3D2A03E986A4}">
      <dgm:prSet/>
      <dgm:spPr/>
      <dgm:t>
        <a:bodyPr/>
        <a:lstStyle/>
        <a:p>
          <a:endParaRPr lang="en-US"/>
        </a:p>
      </dgm:t>
    </dgm:pt>
    <dgm:pt modelId="{CEDBE832-6191-4DB1-889F-26E79C56BBA5}" type="sibTrans" cxnId="{876B7CB1-86BA-4B22-9FCE-3D2A03E986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266421-BF3A-4A2D-8C7E-139AAB06CD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Decision making</a:t>
          </a:r>
        </a:p>
      </dgm:t>
    </dgm:pt>
    <dgm:pt modelId="{6AF1AE01-F0C1-4CF0-9F28-5068DDD0EE38}" type="parTrans" cxnId="{E4DF8676-32D9-490B-BB29-C7B6A80438D8}">
      <dgm:prSet/>
      <dgm:spPr/>
      <dgm:t>
        <a:bodyPr/>
        <a:lstStyle/>
        <a:p>
          <a:endParaRPr lang="en-US"/>
        </a:p>
      </dgm:t>
    </dgm:pt>
    <dgm:pt modelId="{C8AAEC29-5366-4C4F-A677-8714C3672033}" type="sibTrans" cxnId="{E4DF8676-32D9-490B-BB29-C7B6A80438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060AD5-7D8B-478B-87FB-149F95B288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Language understanding</a:t>
          </a:r>
        </a:p>
      </dgm:t>
    </dgm:pt>
    <dgm:pt modelId="{1B6B87B1-489F-46B0-A0E9-83971CFB6FC3}" type="parTrans" cxnId="{3F40A5CD-FA9D-4EA1-9FFB-3C5605F67ED8}">
      <dgm:prSet/>
      <dgm:spPr/>
      <dgm:t>
        <a:bodyPr/>
        <a:lstStyle/>
        <a:p>
          <a:endParaRPr lang="en-US"/>
        </a:p>
      </dgm:t>
    </dgm:pt>
    <dgm:pt modelId="{C6CD80F9-4644-4681-911D-FBAE871CEF46}" type="sibTrans" cxnId="{3F40A5CD-FA9D-4EA1-9FFB-3C5605F67E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4AB03B-7183-4102-840C-482BF25B1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Visual recognition</a:t>
          </a:r>
        </a:p>
      </dgm:t>
    </dgm:pt>
    <dgm:pt modelId="{74F238BD-7689-450E-AE5A-118E1B7FCE26}" type="parTrans" cxnId="{5B287FB0-1A81-4A32-9F02-549D218CA338}">
      <dgm:prSet/>
      <dgm:spPr/>
      <dgm:t>
        <a:bodyPr/>
        <a:lstStyle/>
        <a:p>
          <a:endParaRPr lang="en-US"/>
        </a:p>
      </dgm:t>
    </dgm:pt>
    <dgm:pt modelId="{B5C4B59D-90DD-4BA0-9A66-2A9E08755AED}" type="sibTrans" cxnId="{5B287FB0-1A81-4A32-9F02-549D218CA338}">
      <dgm:prSet/>
      <dgm:spPr/>
      <dgm:t>
        <a:bodyPr/>
        <a:lstStyle/>
        <a:p>
          <a:endParaRPr lang="en-US"/>
        </a:p>
      </dgm:t>
    </dgm:pt>
    <dgm:pt modelId="{6C547937-E395-4320-8540-A408CD56D452}" type="pres">
      <dgm:prSet presAssocID="{F847E14F-4A5E-4612-94D0-2D491C2E4F80}" presName="root" presStyleCnt="0">
        <dgm:presLayoutVars>
          <dgm:dir/>
          <dgm:resizeHandles val="exact"/>
        </dgm:presLayoutVars>
      </dgm:prSet>
      <dgm:spPr/>
    </dgm:pt>
    <dgm:pt modelId="{B83B1B8D-A7BC-4C6B-A822-93EDAA0D70F8}" type="pres">
      <dgm:prSet presAssocID="{F847E14F-4A5E-4612-94D0-2D491C2E4F80}" presName="container" presStyleCnt="0">
        <dgm:presLayoutVars>
          <dgm:dir/>
          <dgm:resizeHandles val="exact"/>
        </dgm:presLayoutVars>
      </dgm:prSet>
      <dgm:spPr/>
    </dgm:pt>
    <dgm:pt modelId="{608D2CD7-009C-4FA1-BD88-11EA57550BA9}" type="pres">
      <dgm:prSet presAssocID="{DC6E2006-6A5E-466D-9DFA-E796AB1F2273}" presName="compNode" presStyleCnt="0"/>
      <dgm:spPr/>
    </dgm:pt>
    <dgm:pt modelId="{8642E9E2-932E-462F-990A-D3FB000D8C7B}" type="pres">
      <dgm:prSet presAssocID="{DC6E2006-6A5E-466D-9DFA-E796AB1F2273}" presName="iconBgRect" presStyleLbl="bgShp" presStyleIdx="0" presStyleCnt="4"/>
      <dgm:spPr/>
    </dgm:pt>
    <dgm:pt modelId="{2013FD63-3E7F-45B2-AF8B-06F65D0208F2}" type="pres">
      <dgm:prSet presAssocID="{DC6E2006-6A5E-466D-9DFA-E796AB1F22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194740-CBA2-4ABC-A40E-6DB5C91D6FA2}" type="pres">
      <dgm:prSet presAssocID="{DC6E2006-6A5E-466D-9DFA-E796AB1F2273}" presName="spaceRect" presStyleCnt="0"/>
      <dgm:spPr/>
    </dgm:pt>
    <dgm:pt modelId="{07BBD12C-579A-426F-AC76-4D4478FDFE6F}" type="pres">
      <dgm:prSet presAssocID="{DC6E2006-6A5E-466D-9DFA-E796AB1F2273}" presName="textRect" presStyleLbl="revTx" presStyleIdx="0" presStyleCnt="4">
        <dgm:presLayoutVars>
          <dgm:chMax val="1"/>
          <dgm:chPref val="1"/>
        </dgm:presLayoutVars>
      </dgm:prSet>
      <dgm:spPr/>
    </dgm:pt>
    <dgm:pt modelId="{5809DDB6-50DE-4B19-8CBD-2B82B8B6E49D}" type="pres">
      <dgm:prSet presAssocID="{CEDBE832-6191-4DB1-889F-26E79C56BBA5}" presName="sibTrans" presStyleLbl="sibTrans2D1" presStyleIdx="0" presStyleCnt="0"/>
      <dgm:spPr/>
    </dgm:pt>
    <dgm:pt modelId="{767F1F56-4CF9-4F40-AD84-03953F305F8A}" type="pres">
      <dgm:prSet presAssocID="{09266421-BF3A-4A2D-8C7E-139AAB06CDC9}" presName="compNode" presStyleCnt="0"/>
      <dgm:spPr/>
    </dgm:pt>
    <dgm:pt modelId="{3F98CD40-FCCA-4A63-B867-7ED4993B3F3E}" type="pres">
      <dgm:prSet presAssocID="{09266421-BF3A-4A2D-8C7E-139AAB06CDC9}" presName="iconBgRect" presStyleLbl="bgShp" presStyleIdx="1" presStyleCnt="4"/>
      <dgm:spPr/>
    </dgm:pt>
    <dgm:pt modelId="{FCE480B8-9225-4AB8-A524-12DC0C16FE01}" type="pres">
      <dgm:prSet presAssocID="{09266421-BF3A-4A2D-8C7E-139AAB06CD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377DC78-8D32-4483-92C0-ACB1C622FE03}" type="pres">
      <dgm:prSet presAssocID="{09266421-BF3A-4A2D-8C7E-139AAB06CDC9}" presName="spaceRect" presStyleCnt="0"/>
      <dgm:spPr/>
    </dgm:pt>
    <dgm:pt modelId="{44CAB0B6-F1A0-469F-B755-4759F3F9561B}" type="pres">
      <dgm:prSet presAssocID="{09266421-BF3A-4A2D-8C7E-139AAB06CDC9}" presName="textRect" presStyleLbl="revTx" presStyleIdx="1" presStyleCnt="4">
        <dgm:presLayoutVars>
          <dgm:chMax val="1"/>
          <dgm:chPref val="1"/>
        </dgm:presLayoutVars>
      </dgm:prSet>
      <dgm:spPr/>
    </dgm:pt>
    <dgm:pt modelId="{2B437843-5F5C-42F1-8946-CAF8B0395354}" type="pres">
      <dgm:prSet presAssocID="{C8AAEC29-5366-4C4F-A677-8714C3672033}" presName="sibTrans" presStyleLbl="sibTrans2D1" presStyleIdx="0" presStyleCnt="0"/>
      <dgm:spPr/>
    </dgm:pt>
    <dgm:pt modelId="{48C4B5F1-F374-4CBF-9A7C-E420354E689A}" type="pres">
      <dgm:prSet presAssocID="{0D060AD5-7D8B-478B-87FB-149F95B28829}" presName="compNode" presStyleCnt="0"/>
      <dgm:spPr/>
    </dgm:pt>
    <dgm:pt modelId="{A4F2FFB6-9040-408B-861B-D59E44EA0B76}" type="pres">
      <dgm:prSet presAssocID="{0D060AD5-7D8B-478B-87FB-149F95B28829}" presName="iconBgRect" presStyleLbl="bgShp" presStyleIdx="2" presStyleCnt="4"/>
      <dgm:spPr/>
    </dgm:pt>
    <dgm:pt modelId="{99FDE60D-EF68-4E20-BC11-4D8611F62242}" type="pres">
      <dgm:prSet presAssocID="{0D060AD5-7D8B-478B-87FB-149F95B288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1A9D489-D255-41FE-8C01-2E84D175E2F5}" type="pres">
      <dgm:prSet presAssocID="{0D060AD5-7D8B-478B-87FB-149F95B28829}" presName="spaceRect" presStyleCnt="0"/>
      <dgm:spPr/>
    </dgm:pt>
    <dgm:pt modelId="{9B4D41B9-5B93-4FF3-B82F-F743DBAA586B}" type="pres">
      <dgm:prSet presAssocID="{0D060AD5-7D8B-478B-87FB-149F95B28829}" presName="textRect" presStyleLbl="revTx" presStyleIdx="2" presStyleCnt="4">
        <dgm:presLayoutVars>
          <dgm:chMax val="1"/>
          <dgm:chPref val="1"/>
        </dgm:presLayoutVars>
      </dgm:prSet>
      <dgm:spPr/>
    </dgm:pt>
    <dgm:pt modelId="{F093A7D3-8289-49EA-9417-BC31E664995F}" type="pres">
      <dgm:prSet presAssocID="{C6CD80F9-4644-4681-911D-FBAE871CEF46}" presName="sibTrans" presStyleLbl="sibTrans2D1" presStyleIdx="0" presStyleCnt="0"/>
      <dgm:spPr/>
    </dgm:pt>
    <dgm:pt modelId="{63695334-1A36-4C3F-B88B-CEDFF811A6FD}" type="pres">
      <dgm:prSet presAssocID="{164AB03B-7183-4102-840C-482BF25B1E29}" presName="compNode" presStyleCnt="0"/>
      <dgm:spPr/>
    </dgm:pt>
    <dgm:pt modelId="{1CDF939B-2720-4DB3-80AA-5CDBEF7825C6}" type="pres">
      <dgm:prSet presAssocID="{164AB03B-7183-4102-840C-482BF25B1E29}" presName="iconBgRect" presStyleLbl="bgShp" presStyleIdx="3" presStyleCnt="4"/>
      <dgm:spPr/>
    </dgm:pt>
    <dgm:pt modelId="{3FC1A59C-FAC9-4AA7-BE57-335CEF12956F}" type="pres">
      <dgm:prSet presAssocID="{164AB03B-7183-4102-840C-482BF25B1E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CBDA2BD8-D077-423B-9E08-F1F2620ABF0C}" type="pres">
      <dgm:prSet presAssocID="{164AB03B-7183-4102-840C-482BF25B1E29}" presName="spaceRect" presStyleCnt="0"/>
      <dgm:spPr/>
    </dgm:pt>
    <dgm:pt modelId="{70EA65CD-BC0E-43F6-85EA-585FB7779946}" type="pres">
      <dgm:prSet presAssocID="{164AB03B-7183-4102-840C-482BF25B1E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B9090A-AD16-4FF2-879A-DD04AB5011A1}" type="presOf" srcId="{C8AAEC29-5366-4C4F-A677-8714C3672033}" destId="{2B437843-5F5C-42F1-8946-CAF8B0395354}" srcOrd="0" destOrd="0" presId="urn:microsoft.com/office/officeart/2018/2/layout/IconCircleList"/>
    <dgm:cxn modelId="{7C72E91F-3CBF-45A3-960E-EB9886FF9543}" type="presOf" srcId="{DC6E2006-6A5E-466D-9DFA-E796AB1F2273}" destId="{07BBD12C-579A-426F-AC76-4D4478FDFE6F}" srcOrd="0" destOrd="0" presId="urn:microsoft.com/office/officeart/2018/2/layout/IconCircleList"/>
    <dgm:cxn modelId="{E4DF8676-32D9-490B-BB29-C7B6A80438D8}" srcId="{F847E14F-4A5E-4612-94D0-2D491C2E4F80}" destId="{09266421-BF3A-4A2D-8C7E-139AAB06CDC9}" srcOrd="1" destOrd="0" parTransId="{6AF1AE01-F0C1-4CF0-9F28-5068DDD0EE38}" sibTransId="{C8AAEC29-5366-4C4F-A677-8714C3672033}"/>
    <dgm:cxn modelId="{5511A77B-7858-48F0-A3EE-4866EDDAC745}" type="presOf" srcId="{C6CD80F9-4644-4681-911D-FBAE871CEF46}" destId="{F093A7D3-8289-49EA-9417-BC31E664995F}" srcOrd="0" destOrd="0" presId="urn:microsoft.com/office/officeart/2018/2/layout/IconCircleList"/>
    <dgm:cxn modelId="{B26F8583-2211-4EAA-B534-81650ECC45DF}" type="presOf" srcId="{CEDBE832-6191-4DB1-889F-26E79C56BBA5}" destId="{5809DDB6-50DE-4B19-8CBD-2B82B8B6E49D}" srcOrd="0" destOrd="0" presId="urn:microsoft.com/office/officeart/2018/2/layout/IconCircleList"/>
    <dgm:cxn modelId="{5B287FB0-1A81-4A32-9F02-549D218CA338}" srcId="{F847E14F-4A5E-4612-94D0-2D491C2E4F80}" destId="{164AB03B-7183-4102-840C-482BF25B1E29}" srcOrd="3" destOrd="0" parTransId="{74F238BD-7689-450E-AE5A-118E1B7FCE26}" sibTransId="{B5C4B59D-90DD-4BA0-9A66-2A9E08755AED}"/>
    <dgm:cxn modelId="{876B7CB1-86BA-4B22-9FCE-3D2A03E986A4}" srcId="{F847E14F-4A5E-4612-94D0-2D491C2E4F80}" destId="{DC6E2006-6A5E-466D-9DFA-E796AB1F2273}" srcOrd="0" destOrd="0" parTransId="{F007E5B6-BC20-4F48-BE96-6F1B8B8B2E46}" sibTransId="{CEDBE832-6191-4DB1-889F-26E79C56BBA5}"/>
    <dgm:cxn modelId="{8A9286BC-5548-4386-AE11-9F73BDE49AE4}" type="presOf" srcId="{F847E14F-4A5E-4612-94D0-2D491C2E4F80}" destId="{6C547937-E395-4320-8540-A408CD56D452}" srcOrd="0" destOrd="0" presId="urn:microsoft.com/office/officeart/2018/2/layout/IconCircleList"/>
    <dgm:cxn modelId="{DCA83ABE-B5A5-47B1-AD41-D45C262E824D}" type="presOf" srcId="{09266421-BF3A-4A2D-8C7E-139AAB06CDC9}" destId="{44CAB0B6-F1A0-469F-B755-4759F3F9561B}" srcOrd="0" destOrd="0" presId="urn:microsoft.com/office/officeart/2018/2/layout/IconCircleList"/>
    <dgm:cxn modelId="{C42A29CB-125F-4D2E-B93A-D130A0775796}" type="presOf" srcId="{164AB03B-7183-4102-840C-482BF25B1E29}" destId="{70EA65CD-BC0E-43F6-85EA-585FB7779946}" srcOrd="0" destOrd="0" presId="urn:microsoft.com/office/officeart/2018/2/layout/IconCircleList"/>
    <dgm:cxn modelId="{3F40A5CD-FA9D-4EA1-9FFB-3C5605F67ED8}" srcId="{F847E14F-4A5E-4612-94D0-2D491C2E4F80}" destId="{0D060AD5-7D8B-478B-87FB-149F95B28829}" srcOrd="2" destOrd="0" parTransId="{1B6B87B1-489F-46B0-A0E9-83971CFB6FC3}" sibTransId="{C6CD80F9-4644-4681-911D-FBAE871CEF46}"/>
    <dgm:cxn modelId="{048C67F7-EB42-4F02-94C0-DD97268F5B6A}" type="presOf" srcId="{0D060AD5-7D8B-478B-87FB-149F95B28829}" destId="{9B4D41B9-5B93-4FF3-B82F-F743DBAA586B}" srcOrd="0" destOrd="0" presId="urn:microsoft.com/office/officeart/2018/2/layout/IconCircleList"/>
    <dgm:cxn modelId="{1D1C29CA-673C-48EC-8F2C-8E3D2DD85967}" type="presParOf" srcId="{6C547937-E395-4320-8540-A408CD56D452}" destId="{B83B1B8D-A7BC-4C6B-A822-93EDAA0D70F8}" srcOrd="0" destOrd="0" presId="urn:microsoft.com/office/officeart/2018/2/layout/IconCircleList"/>
    <dgm:cxn modelId="{E4CEB4B3-AF88-4699-A4ED-4C7E63FB92D3}" type="presParOf" srcId="{B83B1B8D-A7BC-4C6B-A822-93EDAA0D70F8}" destId="{608D2CD7-009C-4FA1-BD88-11EA57550BA9}" srcOrd="0" destOrd="0" presId="urn:microsoft.com/office/officeart/2018/2/layout/IconCircleList"/>
    <dgm:cxn modelId="{6111790F-F0B7-4E87-A464-20546878697E}" type="presParOf" srcId="{608D2CD7-009C-4FA1-BD88-11EA57550BA9}" destId="{8642E9E2-932E-462F-990A-D3FB000D8C7B}" srcOrd="0" destOrd="0" presId="urn:microsoft.com/office/officeart/2018/2/layout/IconCircleList"/>
    <dgm:cxn modelId="{0189ED82-5E16-4847-858B-1C0DE85E3857}" type="presParOf" srcId="{608D2CD7-009C-4FA1-BD88-11EA57550BA9}" destId="{2013FD63-3E7F-45B2-AF8B-06F65D0208F2}" srcOrd="1" destOrd="0" presId="urn:microsoft.com/office/officeart/2018/2/layout/IconCircleList"/>
    <dgm:cxn modelId="{D97E9DF7-FC5F-4A04-85C7-3E601ABD750F}" type="presParOf" srcId="{608D2CD7-009C-4FA1-BD88-11EA57550BA9}" destId="{74194740-CBA2-4ABC-A40E-6DB5C91D6FA2}" srcOrd="2" destOrd="0" presId="urn:microsoft.com/office/officeart/2018/2/layout/IconCircleList"/>
    <dgm:cxn modelId="{BB394730-BB8C-48C4-8AFF-7309A4211344}" type="presParOf" srcId="{608D2CD7-009C-4FA1-BD88-11EA57550BA9}" destId="{07BBD12C-579A-426F-AC76-4D4478FDFE6F}" srcOrd="3" destOrd="0" presId="urn:microsoft.com/office/officeart/2018/2/layout/IconCircleList"/>
    <dgm:cxn modelId="{7C4E9C7F-46B4-432D-BEDE-ACC93480B917}" type="presParOf" srcId="{B83B1B8D-A7BC-4C6B-A822-93EDAA0D70F8}" destId="{5809DDB6-50DE-4B19-8CBD-2B82B8B6E49D}" srcOrd="1" destOrd="0" presId="urn:microsoft.com/office/officeart/2018/2/layout/IconCircleList"/>
    <dgm:cxn modelId="{DD0CCB56-C76E-4199-84B5-290B3E18C8BF}" type="presParOf" srcId="{B83B1B8D-A7BC-4C6B-A822-93EDAA0D70F8}" destId="{767F1F56-4CF9-4F40-AD84-03953F305F8A}" srcOrd="2" destOrd="0" presId="urn:microsoft.com/office/officeart/2018/2/layout/IconCircleList"/>
    <dgm:cxn modelId="{8095FA6C-9C05-4E59-9AE3-64B09EBCA2E5}" type="presParOf" srcId="{767F1F56-4CF9-4F40-AD84-03953F305F8A}" destId="{3F98CD40-FCCA-4A63-B867-7ED4993B3F3E}" srcOrd="0" destOrd="0" presId="urn:microsoft.com/office/officeart/2018/2/layout/IconCircleList"/>
    <dgm:cxn modelId="{2FAF368C-CDC8-4D58-88B0-F628BE7B2903}" type="presParOf" srcId="{767F1F56-4CF9-4F40-AD84-03953F305F8A}" destId="{FCE480B8-9225-4AB8-A524-12DC0C16FE01}" srcOrd="1" destOrd="0" presId="urn:microsoft.com/office/officeart/2018/2/layout/IconCircleList"/>
    <dgm:cxn modelId="{74A52F73-1984-438B-920A-F7E5A0B307F7}" type="presParOf" srcId="{767F1F56-4CF9-4F40-AD84-03953F305F8A}" destId="{0377DC78-8D32-4483-92C0-ACB1C622FE03}" srcOrd="2" destOrd="0" presId="urn:microsoft.com/office/officeart/2018/2/layout/IconCircleList"/>
    <dgm:cxn modelId="{3C18E833-8525-4698-9B65-6AC1122FD264}" type="presParOf" srcId="{767F1F56-4CF9-4F40-AD84-03953F305F8A}" destId="{44CAB0B6-F1A0-469F-B755-4759F3F9561B}" srcOrd="3" destOrd="0" presId="urn:microsoft.com/office/officeart/2018/2/layout/IconCircleList"/>
    <dgm:cxn modelId="{4C91BDCB-4508-479E-83CA-AC742513EB79}" type="presParOf" srcId="{B83B1B8D-A7BC-4C6B-A822-93EDAA0D70F8}" destId="{2B437843-5F5C-42F1-8946-CAF8B0395354}" srcOrd="3" destOrd="0" presId="urn:microsoft.com/office/officeart/2018/2/layout/IconCircleList"/>
    <dgm:cxn modelId="{88845008-E692-42B6-A230-ABA554F1FFDE}" type="presParOf" srcId="{B83B1B8D-A7BC-4C6B-A822-93EDAA0D70F8}" destId="{48C4B5F1-F374-4CBF-9A7C-E420354E689A}" srcOrd="4" destOrd="0" presId="urn:microsoft.com/office/officeart/2018/2/layout/IconCircleList"/>
    <dgm:cxn modelId="{940E5715-11BD-426B-A37E-FBFDD93041A4}" type="presParOf" srcId="{48C4B5F1-F374-4CBF-9A7C-E420354E689A}" destId="{A4F2FFB6-9040-408B-861B-D59E44EA0B76}" srcOrd="0" destOrd="0" presId="urn:microsoft.com/office/officeart/2018/2/layout/IconCircleList"/>
    <dgm:cxn modelId="{7C5B1638-A62D-42A8-9AF1-131E00379D61}" type="presParOf" srcId="{48C4B5F1-F374-4CBF-9A7C-E420354E689A}" destId="{99FDE60D-EF68-4E20-BC11-4D8611F62242}" srcOrd="1" destOrd="0" presId="urn:microsoft.com/office/officeart/2018/2/layout/IconCircleList"/>
    <dgm:cxn modelId="{99150874-F00D-4FBF-A2C3-C3D0F0EBFFD8}" type="presParOf" srcId="{48C4B5F1-F374-4CBF-9A7C-E420354E689A}" destId="{01A9D489-D255-41FE-8C01-2E84D175E2F5}" srcOrd="2" destOrd="0" presId="urn:microsoft.com/office/officeart/2018/2/layout/IconCircleList"/>
    <dgm:cxn modelId="{8FEB2168-BE53-454E-BCC7-D089C6773876}" type="presParOf" srcId="{48C4B5F1-F374-4CBF-9A7C-E420354E689A}" destId="{9B4D41B9-5B93-4FF3-B82F-F743DBAA586B}" srcOrd="3" destOrd="0" presId="urn:microsoft.com/office/officeart/2018/2/layout/IconCircleList"/>
    <dgm:cxn modelId="{6A44E353-F37F-431F-8DCB-DCD6D5A595A3}" type="presParOf" srcId="{B83B1B8D-A7BC-4C6B-A822-93EDAA0D70F8}" destId="{F093A7D3-8289-49EA-9417-BC31E664995F}" srcOrd="5" destOrd="0" presId="urn:microsoft.com/office/officeart/2018/2/layout/IconCircleList"/>
    <dgm:cxn modelId="{55891C26-7DE2-4B22-9A9F-F0A31DB14022}" type="presParOf" srcId="{B83B1B8D-A7BC-4C6B-A822-93EDAA0D70F8}" destId="{63695334-1A36-4C3F-B88B-CEDFF811A6FD}" srcOrd="6" destOrd="0" presId="urn:microsoft.com/office/officeart/2018/2/layout/IconCircleList"/>
    <dgm:cxn modelId="{1226CE88-4D27-420A-89F1-A9812AAFC13D}" type="presParOf" srcId="{63695334-1A36-4C3F-B88B-CEDFF811A6FD}" destId="{1CDF939B-2720-4DB3-80AA-5CDBEF7825C6}" srcOrd="0" destOrd="0" presId="urn:microsoft.com/office/officeart/2018/2/layout/IconCircleList"/>
    <dgm:cxn modelId="{AA578AA1-07C1-4BF5-A547-A479D6324C4D}" type="presParOf" srcId="{63695334-1A36-4C3F-B88B-CEDFF811A6FD}" destId="{3FC1A59C-FAC9-4AA7-BE57-335CEF12956F}" srcOrd="1" destOrd="0" presId="urn:microsoft.com/office/officeart/2018/2/layout/IconCircleList"/>
    <dgm:cxn modelId="{C9471319-2D98-461D-9103-F006D88D4939}" type="presParOf" srcId="{63695334-1A36-4C3F-B88B-CEDFF811A6FD}" destId="{CBDA2BD8-D077-423B-9E08-F1F2620ABF0C}" srcOrd="2" destOrd="0" presId="urn:microsoft.com/office/officeart/2018/2/layout/IconCircleList"/>
    <dgm:cxn modelId="{7E780885-7A47-4EB6-8612-4DDEDB1AFDBA}" type="presParOf" srcId="{63695334-1A36-4C3F-B88B-CEDFF811A6FD}" destId="{70EA65CD-BC0E-43F6-85EA-585FB77799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529121-B6BB-4712-A85A-FE90E95B38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2952AD-2884-48E7-9B71-2F5EBBAAC068}">
      <dgm:prSet/>
      <dgm:spPr/>
      <dgm:t>
        <a:bodyPr/>
        <a:lstStyle/>
        <a:p>
          <a:r>
            <a:rPr lang="en-IN"/>
            <a:t>Healthcare – Predict diseases</a:t>
          </a:r>
          <a:endParaRPr lang="en-US"/>
        </a:p>
      </dgm:t>
    </dgm:pt>
    <dgm:pt modelId="{DA12ECC7-ACBC-460B-8306-4DA614421E74}" type="parTrans" cxnId="{DC741393-7799-47D7-B5A8-E3A41ABF06AC}">
      <dgm:prSet/>
      <dgm:spPr/>
      <dgm:t>
        <a:bodyPr/>
        <a:lstStyle/>
        <a:p>
          <a:endParaRPr lang="en-US"/>
        </a:p>
      </dgm:t>
    </dgm:pt>
    <dgm:pt modelId="{FCD1A072-D4BC-46D4-94E1-8996D07703AF}" type="sibTrans" cxnId="{DC741393-7799-47D7-B5A8-E3A41ABF06AC}">
      <dgm:prSet/>
      <dgm:spPr/>
      <dgm:t>
        <a:bodyPr/>
        <a:lstStyle/>
        <a:p>
          <a:endParaRPr lang="en-US"/>
        </a:p>
      </dgm:t>
    </dgm:pt>
    <dgm:pt modelId="{CFD2D1C8-D9F1-43EF-BAC6-E406EB9E885C}">
      <dgm:prSet/>
      <dgm:spPr/>
      <dgm:t>
        <a:bodyPr/>
        <a:lstStyle/>
        <a:p>
          <a:r>
            <a:rPr lang="en-IN"/>
            <a:t>Finance – Detect fraud</a:t>
          </a:r>
          <a:endParaRPr lang="en-US"/>
        </a:p>
      </dgm:t>
    </dgm:pt>
    <dgm:pt modelId="{53C1FB78-C3C8-4DA7-8F47-3E059140F50E}" type="parTrans" cxnId="{2B19D597-FEDE-44D0-B605-2FD9570FA5DF}">
      <dgm:prSet/>
      <dgm:spPr/>
      <dgm:t>
        <a:bodyPr/>
        <a:lstStyle/>
        <a:p>
          <a:endParaRPr lang="en-US"/>
        </a:p>
      </dgm:t>
    </dgm:pt>
    <dgm:pt modelId="{B8CE6ABA-8B3E-4D6F-AC52-6394229F4925}" type="sibTrans" cxnId="{2B19D597-FEDE-44D0-B605-2FD9570FA5DF}">
      <dgm:prSet/>
      <dgm:spPr/>
      <dgm:t>
        <a:bodyPr/>
        <a:lstStyle/>
        <a:p>
          <a:endParaRPr lang="en-US"/>
        </a:p>
      </dgm:t>
    </dgm:pt>
    <dgm:pt modelId="{CDB97662-DA1C-4D42-8355-BC98E8B5D9FE}">
      <dgm:prSet/>
      <dgm:spPr/>
      <dgm:t>
        <a:bodyPr/>
        <a:lstStyle/>
        <a:p>
          <a:r>
            <a:rPr lang="en-IN"/>
            <a:t>Retail – Product recommendations</a:t>
          </a:r>
          <a:endParaRPr lang="en-US"/>
        </a:p>
      </dgm:t>
    </dgm:pt>
    <dgm:pt modelId="{19C462F7-21F0-40DE-9932-AA5C24D7D312}" type="parTrans" cxnId="{565CEC71-58AC-4D8B-9B69-651DA2CFD075}">
      <dgm:prSet/>
      <dgm:spPr/>
      <dgm:t>
        <a:bodyPr/>
        <a:lstStyle/>
        <a:p>
          <a:endParaRPr lang="en-US"/>
        </a:p>
      </dgm:t>
    </dgm:pt>
    <dgm:pt modelId="{C0E63B4E-11C2-4880-AC79-1150828400C8}" type="sibTrans" cxnId="{565CEC71-58AC-4D8B-9B69-651DA2CFD075}">
      <dgm:prSet/>
      <dgm:spPr/>
      <dgm:t>
        <a:bodyPr/>
        <a:lstStyle/>
        <a:p>
          <a:endParaRPr lang="en-US"/>
        </a:p>
      </dgm:t>
    </dgm:pt>
    <dgm:pt modelId="{35F76B2A-A3B1-4C80-9C9E-F982AA9D3745}">
      <dgm:prSet/>
      <dgm:spPr/>
      <dgm:t>
        <a:bodyPr/>
        <a:lstStyle/>
        <a:p>
          <a:r>
            <a:rPr lang="en-IN"/>
            <a:t>Education – Personalized tutoring</a:t>
          </a:r>
          <a:endParaRPr lang="en-US"/>
        </a:p>
      </dgm:t>
    </dgm:pt>
    <dgm:pt modelId="{0AFAFAE6-1F14-4A67-BC00-D707F63BC95A}" type="parTrans" cxnId="{7B6C4B4A-DDA9-4C65-A5E2-A1E3473AD7AA}">
      <dgm:prSet/>
      <dgm:spPr/>
      <dgm:t>
        <a:bodyPr/>
        <a:lstStyle/>
        <a:p>
          <a:endParaRPr lang="en-US"/>
        </a:p>
      </dgm:t>
    </dgm:pt>
    <dgm:pt modelId="{1705962B-9311-4272-B2FA-1386C76D7FCB}" type="sibTrans" cxnId="{7B6C4B4A-DDA9-4C65-A5E2-A1E3473AD7AA}">
      <dgm:prSet/>
      <dgm:spPr/>
      <dgm:t>
        <a:bodyPr/>
        <a:lstStyle/>
        <a:p>
          <a:endParaRPr lang="en-US"/>
        </a:p>
      </dgm:t>
    </dgm:pt>
    <dgm:pt modelId="{D7E9D617-03A9-4FAA-B9E1-329B8518ECF2}">
      <dgm:prSet/>
      <dgm:spPr/>
      <dgm:t>
        <a:bodyPr/>
        <a:lstStyle/>
        <a:p>
          <a:r>
            <a:rPr lang="en-IN"/>
            <a:t>Agriculture – Smart farming</a:t>
          </a:r>
          <a:endParaRPr lang="en-US"/>
        </a:p>
      </dgm:t>
    </dgm:pt>
    <dgm:pt modelId="{C1B3A8C8-CB38-4807-9BC3-28386443762D}" type="parTrans" cxnId="{584EE38F-DBE0-4871-AD63-3B9F9FDBA5EC}">
      <dgm:prSet/>
      <dgm:spPr/>
      <dgm:t>
        <a:bodyPr/>
        <a:lstStyle/>
        <a:p>
          <a:endParaRPr lang="en-US"/>
        </a:p>
      </dgm:t>
    </dgm:pt>
    <dgm:pt modelId="{76C7F975-518A-4DF6-B39B-BE6DA72B187A}" type="sibTrans" cxnId="{584EE38F-DBE0-4871-AD63-3B9F9FDBA5EC}">
      <dgm:prSet/>
      <dgm:spPr/>
      <dgm:t>
        <a:bodyPr/>
        <a:lstStyle/>
        <a:p>
          <a:endParaRPr lang="en-US"/>
        </a:p>
      </dgm:t>
    </dgm:pt>
    <dgm:pt modelId="{1DC31003-8A54-496B-B246-D4E5BF9A50BE}" type="pres">
      <dgm:prSet presAssocID="{E1529121-B6BB-4712-A85A-FE90E95B3861}" presName="linear" presStyleCnt="0">
        <dgm:presLayoutVars>
          <dgm:animLvl val="lvl"/>
          <dgm:resizeHandles val="exact"/>
        </dgm:presLayoutVars>
      </dgm:prSet>
      <dgm:spPr/>
    </dgm:pt>
    <dgm:pt modelId="{0746C2F6-6C6C-46CB-A155-DB1DD06BA76B}" type="pres">
      <dgm:prSet presAssocID="{D12952AD-2884-48E7-9B71-2F5EBBAAC0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F2359E-2C2B-4473-93C9-87D2912DD655}" type="pres">
      <dgm:prSet presAssocID="{FCD1A072-D4BC-46D4-94E1-8996D07703AF}" presName="spacer" presStyleCnt="0"/>
      <dgm:spPr/>
    </dgm:pt>
    <dgm:pt modelId="{305D9FE6-1D39-429C-BC0B-EB78550BA497}" type="pres">
      <dgm:prSet presAssocID="{CFD2D1C8-D9F1-43EF-BAC6-E406EB9E885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71B441-2086-47F0-AAE6-02D748F3F57B}" type="pres">
      <dgm:prSet presAssocID="{B8CE6ABA-8B3E-4D6F-AC52-6394229F4925}" presName="spacer" presStyleCnt="0"/>
      <dgm:spPr/>
    </dgm:pt>
    <dgm:pt modelId="{74A3B6F3-642D-40B2-9E78-181F29828FC3}" type="pres">
      <dgm:prSet presAssocID="{CDB97662-DA1C-4D42-8355-BC98E8B5D9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0F8FC89-593B-4DC9-BE99-DE280D899919}" type="pres">
      <dgm:prSet presAssocID="{C0E63B4E-11C2-4880-AC79-1150828400C8}" presName="spacer" presStyleCnt="0"/>
      <dgm:spPr/>
    </dgm:pt>
    <dgm:pt modelId="{C822E745-00FB-44D6-AFE9-E797742F4A1B}" type="pres">
      <dgm:prSet presAssocID="{35F76B2A-A3B1-4C80-9C9E-F982AA9D37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D2A073-7B52-4B11-A2EB-8D915DF53638}" type="pres">
      <dgm:prSet presAssocID="{1705962B-9311-4272-B2FA-1386C76D7FCB}" presName="spacer" presStyleCnt="0"/>
      <dgm:spPr/>
    </dgm:pt>
    <dgm:pt modelId="{96DC7042-BBAF-4D48-9686-F414C9CD4135}" type="pres">
      <dgm:prSet presAssocID="{D7E9D617-03A9-4FAA-B9E1-329B8518ECF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187572B-0432-49B3-81E0-86E51FF9C490}" type="presOf" srcId="{35F76B2A-A3B1-4C80-9C9E-F982AA9D3745}" destId="{C822E745-00FB-44D6-AFE9-E797742F4A1B}" srcOrd="0" destOrd="0" presId="urn:microsoft.com/office/officeart/2005/8/layout/vList2"/>
    <dgm:cxn modelId="{23FC465B-EA40-4EBD-BF9A-EF55CFC4E4CE}" type="presOf" srcId="{E1529121-B6BB-4712-A85A-FE90E95B3861}" destId="{1DC31003-8A54-496B-B246-D4E5BF9A50BE}" srcOrd="0" destOrd="0" presId="urn:microsoft.com/office/officeart/2005/8/layout/vList2"/>
    <dgm:cxn modelId="{7B6C4B4A-DDA9-4C65-A5E2-A1E3473AD7AA}" srcId="{E1529121-B6BB-4712-A85A-FE90E95B3861}" destId="{35F76B2A-A3B1-4C80-9C9E-F982AA9D3745}" srcOrd="3" destOrd="0" parTransId="{0AFAFAE6-1F14-4A67-BC00-D707F63BC95A}" sibTransId="{1705962B-9311-4272-B2FA-1386C76D7FCB}"/>
    <dgm:cxn modelId="{565CEC71-58AC-4D8B-9B69-651DA2CFD075}" srcId="{E1529121-B6BB-4712-A85A-FE90E95B3861}" destId="{CDB97662-DA1C-4D42-8355-BC98E8B5D9FE}" srcOrd="2" destOrd="0" parTransId="{19C462F7-21F0-40DE-9932-AA5C24D7D312}" sibTransId="{C0E63B4E-11C2-4880-AC79-1150828400C8}"/>
    <dgm:cxn modelId="{F9D9A37E-A017-4057-9C14-83BE045793DF}" type="presOf" srcId="{D7E9D617-03A9-4FAA-B9E1-329B8518ECF2}" destId="{96DC7042-BBAF-4D48-9686-F414C9CD4135}" srcOrd="0" destOrd="0" presId="urn:microsoft.com/office/officeart/2005/8/layout/vList2"/>
    <dgm:cxn modelId="{584EE38F-DBE0-4871-AD63-3B9F9FDBA5EC}" srcId="{E1529121-B6BB-4712-A85A-FE90E95B3861}" destId="{D7E9D617-03A9-4FAA-B9E1-329B8518ECF2}" srcOrd="4" destOrd="0" parTransId="{C1B3A8C8-CB38-4807-9BC3-28386443762D}" sibTransId="{76C7F975-518A-4DF6-B39B-BE6DA72B187A}"/>
    <dgm:cxn modelId="{DC741393-7799-47D7-B5A8-E3A41ABF06AC}" srcId="{E1529121-B6BB-4712-A85A-FE90E95B3861}" destId="{D12952AD-2884-48E7-9B71-2F5EBBAAC068}" srcOrd="0" destOrd="0" parTransId="{DA12ECC7-ACBC-460B-8306-4DA614421E74}" sibTransId="{FCD1A072-D4BC-46D4-94E1-8996D07703AF}"/>
    <dgm:cxn modelId="{2B19D597-FEDE-44D0-B605-2FD9570FA5DF}" srcId="{E1529121-B6BB-4712-A85A-FE90E95B3861}" destId="{CFD2D1C8-D9F1-43EF-BAC6-E406EB9E885C}" srcOrd="1" destOrd="0" parTransId="{53C1FB78-C3C8-4DA7-8F47-3E059140F50E}" sibTransId="{B8CE6ABA-8B3E-4D6F-AC52-6394229F4925}"/>
    <dgm:cxn modelId="{6C879F9B-2D02-4C7E-B62A-9A30614A66CE}" type="presOf" srcId="{CDB97662-DA1C-4D42-8355-BC98E8B5D9FE}" destId="{74A3B6F3-642D-40B2-9E78-181F29828FC3}" srcOrd="0" destOrd="0" presId="urn:microsoft.com/office/officeart/2005/8/layout/vList2"/>
    <dgm:cxn modelId="{3E696BB9-E174-41B4-9C04-0F7A61FF16B9}" type="presOf" srcId="{CFD2D1C8-D9F1-43EF-BAC6-E406EB9E885C}" destId="{305D9FE6-1D39-429C-BC0B-EB78550BA497}" srcOrd="0" destOrd="0" presId="urn:microsoft.com/office/officeart/2005/8/layout/vList2"/>
    <dgm:cxn modelId="{02EB12EC-E130-477C-8C78-BC26A6EF31D7}" type="presOf" srcId="{D12952AD-2884-48E7-9B71-2F5EBBAAC068}" destId="{0746C2F6-6C6C-46CB-A155-DB1DD06BA76B}" srcOrd="0" destOrd="0" presId="urn:microsoft.com/office/officeart/2005/8/layout/vList2"/>
    <dgm:cxn modelId="{5C5C2A4E-76A5-4BAE-9E8C-759B237363F2}" type="presParOf" srcId="{1DC31003-8A54-496B-B246-D4E5BF9A50BE}" destId="{0746C2F6-6C6C-46CB-A155-DB1DD06BA76B}" srcOrd="0" destOrd="0" presId="urn:microsoft.com/office/officeart/2005/8/layout/vList2"/>
    <dgm:cxn modelId="{746C39FC-146C-4CB2-A841-3BA1B09774F5}" type="presParOf" srcId="{1DC31003-8A54-496B-B246-D4E5BF9A50BE}" destId="{BEF2359E-2C2B-4473-93C9-87D2912DD655}" srcOrd="1" destOrd="0" presId="urn:microsoft.com/office/officeart/2005/8/layout/vList2"/>
    <dgm:cxn modelId="{18335524-A3D8-4ED8-9652-99FD7FA7AA72}" type="presParOf" srcId="{1DC31003-8A54-496B-B246-D4E5BF9A50BE}" destId="{305D9FE6-1D39-429C-BC0B-EB78550BA497}" srcOrd="2" destOrd="0" presId="urn:microsoft.com/office/officeart/2005/8/layout/vList2"/>
    <dgm:cxn modelId="{F7045646-4188-4438-BECD-6DE3808F0F9F}" type="presParOf" srcId="{1DC31003-8A54-496B-B246-D4E5BF9A50BE}" destId="{D471B441-2086-47F0-AAE6-02D748F3F57B}" srcOrd="3" destOrd="0" presId="urn:microsoft.com/office/officeart/2005/8/layout/vList2"/>
    <dgm:cxn modelId="{82C4F936-F410-4D4F-BD74-DFAEEEFE968D}" type="presParOf" srcId="{1DC31003-8A54-496B-B246-D4E5BF9A50BE}" destId="{74A3B6F3-642D-40B2-9E78-181F29828FC3}" srcOrd="4" destOrd="0" presId="urn:microsoft.com/office/officeart/2005/8/layout/vList2"/>
    <dgm:cxn modelId="{D2F0921F-3F4F-4C56-977D-3B71577E4B54}" type="presParOf" srcId="{1DC31003-8A54-496B-B246-D4E5BF9A50BE}" destId="{40F8FC89-593B-4DC9-BE99-DE280D899919}" srcOrd="5" destOrd="0" presId="urn:microsoft.com/office/officeart/2005/8/layout/vList2"/>
    <dgm:cxn modelId="{3BCC009C-60DB-43B4-8303-32EFA579FC10}" type="presParOf" srcId="{1DC31003-8A54-496B-B246-D4E5BF9A50BE}" destId="{C822E745-00FB-44D6-AFE9-E797742F4A1B}" srcOrd="6" destOrd="0" presId="urn:microsoft.com/office/officeart/2005/8/layout/vList2"/>
    <dgm:cxn modelId="{E3B1DCA0-57B7-43AD-8DA4-63FE342DB6B5}" type="presParOf" srcId="{1DC31003-8A54-496B-B246-D4E5BF9A50BE}" destId="{46D2A073-7B52-4B11-A2EB-8D915DF53638}" srcOrd="7" destOrd="0" presId="urn:microsoft.com/office/officeart/2005/8/layout/vList2"/>
    <dgm:cxn modelId="{7C466390-FCAD-48E0-A3DF-4DA3FCE39A79}" type="presParOf" srcId="{1DC31003-8A54-496B-B246-D4E5BF9A50BE}" destId="{96DC7042-BBAF-4D48-9686-F414C9CD413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2D443-B25D-41C0-A7D3-78585EEBFC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FD6E541-394B-4894-9C41-534DA541B7F4}">
      <dgm:prSet/>
      <dgm:spPr/>
      <dgm:t>
        <a:bodyPr/>
        <a:lstStyle/>
        <a:p>
          <a:r>
            <a:rPr lang="en-IN"/>
            <a:t>🤝 Human-AI Collaboration – Smart assistants in every field  </a:t>
          </a:r>
          <a:endParaRPr lang="en-US"/>
        </a:p>
      </dgm:t>
    </dgm:pt>
    <dgm:pt modelId="{30A17D1C-2C13-4309-A49C-E21DFC1F2090}" type="parTrans" cxnId="{071B7418-A7DE-4B5C-9794-D148995C06D4}">
      <dgm:prSet/>
      <dgm:spPr/>
      <dgm:t>
        <a:bodyPr/>
        <a:lstStyle/>
        <a:p>
          <a:endParaRPr lang="en-US"/>
        </a:p>
      </dgm:t>
    </dgm:pt>
    <dgm:pt modelId="{0EFED9F2-A9BE-4092-9F69-C90E22E20A40}" type="sibTrans" cxnId="{071B7418-A7DE-4B5C-9794-D148995C06D4}">
      <dgm:prSet/>
      <dgm:spPr/>
      <dgm:t>
        <a:bodyPr/>
        <a:lstStyle/>
        <a:p>
          <a:endParaRPr lang="en-US"/>
        </a:p>
      </dgm:t>
    </dgm:pt>
    <dgm:pt modelId="{917FBBD2-A17B-4A5A-B956-25A3796142CB}">
      <dgm:prSet/>
      <dgm:spPr/>
      <dgm:t>
        <a:bodyPr/>
        <a:lstStyle/>
        <a:p>
          <a:r>
            <a:rPr lang="en-IN"/>
            <a:t>🧠 General AI – Machines that think like humans  </a:t>
          </a:r>
          <a:endParaRPr lang="en-US"/>
        </a:p>
      </dgm:t>
    </dgm:pt>
    <dgm:pt modelId="{26D87DFB-096E-4C3B-8F0C-538BBADC9D85}" type="parTrans" cxnId="{8D20D314-378A-44C4-B418-F6025F8EA35C}">
      <dgm:prSet/>
      <dgm:spPr/>
      <dgm:t>
        <a:bodyPr/>
        <a:lstStyle/>
        <a:p>
          <a:endParaRPr lang="en-US"/>
        </a:p>
      </dgm:t>
    </dgm:pt>
    <dgm:pt modelId="{0E848698-AA04-43C6-964B-DFF95A0FAB53}" type="sibTrans" cxnId="{8D20D314-378A-44C4-B418-F6025F8EA35C}">
      <dgm:prSet/>
      <dgm:spPr/>
      <dgm:t>
        <a:bodyPr/>
        <a:lstStyle/>
        <a:p>
          <a:endParaRPr lang="en-US"/>
        </a:p>
      </dgm:t>
    </dgm:pt>
    <dgm:pt modelId="{B41CE1DF-9D86-4F73-8C16-374B2DD07A87}">
      <dgm:prSet/>
      <dgm:spPr/>
      <dgm:t>
        <a:bodyPr/>
        <a:lstStyle/>
        <a:p>
          <a:r>
            <a:rPr lang="en-IN"/>
            <a:t>🏭 Fully Automated Industries – AI in factories, logistics, and delivery  </a:t>
          </a:r>
          <a:endParaRPr lang="en-US"/>
        </a:p>
      </dgm:t>
    </dgm:pt>
    <dgm:pt modelId="{4A85E5A7-99F0-4FC1-B2C8-8E8A2D9252EC}" type="parTrans" cxnId="{886C1F1B-7993-4B8D-88EA-FE5D68C93D32}">
      <dgm:prSet/>
      <dgm:spPr/>
      <dgm:t>
        <a:bodyPr/>
        <a:lstStyle/>
        <a:p>
          <a:endParaRPr lang="en-US"/>
        </a:p>
      </dgm:t>
    </dgm:pt>
    <dgm:pt modelId="{C067C90A-86AA-40A9-A94E-424465C252B9}" type="sibTrans" cxnId="{886C1F1B-7993-4B8D-88EA-FE5D68C93D32}">
      <dgm:prSet/>
      <dgm:spPr/>
      <dgm:t>
        <a:bodyPr/>
        <a:lstStyle/>
        <a:p>
          <a:endParaRPr lang="en-US"/>
        </a:p>
      </dgm:t>
    </dgm:pt>
    <dgm:pt modelId="{2F3644AC-9498-4A9B-AB95-65DC9255E7CF}">
      <dgm:prSet/>
      <dgm:spPr/>
      <dgm:t>
        <a:bodyPr/>
        <a:lstStyle/>
        <a:p>
          <a:r>
            <a:rPr lang="en-IN"/>
            <a:t>🌐 AI for Social Good – Climate prediction, disaster response, healthcare in remote areas </a:t>
          </a:r>
          <a:endParaRPr lang="en-US"/>
        </a:p>
      </dgm:t>
    </dgm:pt>
    <dgm:pt modelId="{4C06FB53-BA04-4B64-9E09-5020F3AB0769}" type="parTrans" cxnId="{4B289510-AE83-415A-ACB4-5E21970AC279}">
      <dgm:prSet/>
      <dgm:spPr/>
      <dgm:t>
        <a:bodyPr/>
        <a:lstStyle/>
        <a:p>
          <a:endParaRPr lang="en-US"/>
        </a:p>
      </dgm:t>
    </dgm:pt>
    <dgm:pt modelId="{FD96AED0-EB33-4461-ADBD-5C3A79B08F50}" type="sibTrans" cxnId="{4B289510-AE83-415A-ACB4-5E21970AC279}">
      <dgm:prSet/>
      <dgm:spPr/>
      <dgm:t>
        <a:bodyPr/>
        <a:lstStyle/>
        <a:p>
          <a:endParaRPr lang="en-US"/>
        </a:p>
      </dgm:t>
    </dgm:pt>
    <dgm:pt modelId="{E5B1708F-3B8A-4BCD-9DCE-3475E6E7D1E1}" type="pres">
      <dgm:prSet presAssocID="{F3D2D443-B25D-41C0-A7D3-78585EEBFC7D}" presName="root" presStyleCnt="0">
        <dgm:presLayoutVars>
          <dgm:dir/>
          <dgm:resizeHandles val="exact"/>
        </dgm:presLayoutVars>
      </dgm:prSet>
      <dgm:spPr/>
    </dgm:pt>
    <dgm:pt modelId="{CC3360A2-6362-434A-A473-CBAD474D884A}" type="pres">
      <dgm:prSet presAssocID="{4FD6E541-394B-4894-9C41-534DA541B7F4}" presName="compNode" presStyleCnt="0"/>
      <dgm:spPr/>
    </dgm:pt>
    <dgm:pt modelId="{D16C3C30-A4F0-45E0-9BBC-62DB1FF348AE}" type="pres">
      <dgm:prSet presAssocID="{4FD6E541-394B-4894-9C41-534DA541B7F4}" presName="bgRect" presStyleLbl="bgShp" presStyleIdx="0" presStyleCnt="4"/>
      <dgm:spPr/>
    </dgm:pt>
    <dgm:pt modelId="{6D9AC10A-0FF3-4E33-B7B4-E1967036B0CE}" type="pres">
      <dgm:prSet presAssocID="{4FD6E541-394B-4894-9C41-534DA541B7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0B4C246-9FB4-48F8-93C0-ED2A5009582E}" type="pres">
      <dgm:prSet presAssocID="{4FD6E541-394B-4894-9C41-534DA541B7F4}" presName="spaceRect" presStyleCnt="0"/>
      <dgm:spPr/>
    </dgm:pt>
    <dgm:pt modelId="{183239EB-0686-42D9-BB43-F4EBA8EAB249}" type="pres">
      <dgm:prSet presAssocID="{4FD6E541-394B-4894-9C41-534DA541B7F4}" presName="parTx" presStyleLbl="revTx" presStyleIdx="0" presStyleCnt="4">
        <dgm:presLayoutVars>
          <dgm:chMax val="0"/>
          <dgm:chPref val="0"/>
        </dgm:presLayoutVars>
      </dgm:prSet>
      <dgm:spPr/>
    </dgm:pt>
    <dgm:pt modelId="{A7627E1A-D602-46E8-B576-0DDE8089A36E}" type="pres">
      <dgm:prSet presAssocID="{0EFED9F2-A9BE-4092-9F69-C90E22E20A40}" presName="sibTrans" presStyleCnt="0"/>
      <dgm:spPr/>
    </dgm:pt>
    <dgm:pt modelId="{F8A98844-7718-4275-9DEB-85E7D9E977FB}" type="pres">
      <dgm:prSet presAssocID="{917FBBD2-A17B-4A5A-B956-25A3796142CB}" presName="compNode" presStyleCnt="0"/>
      <dgm:spPr/>
    </dgm:pt>
    <dgm:pt modelId="{A6B0E8D4-2481-433B-98F1-85EFC2779337}" type="pres">
      <dgm:prSet presAssocID="{917FBBD2-A17B-4A5A-B956-25A3796142CB}" presName="bgRect" presStyleLbl="bgShp" presStyleIdx="1" presStyleCnt="4"/>
      <dgm:spPr/>
    </dgm:pt>
    <dgm:pt modelId="{F0DEB2A7-8262-4F83-83A4-F7BE5AF605ED}" type="pres">
      <dgm:prSet presAssocID="{917FBBD2-A17B-4A5A-B956-25A3796142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585526-50D0-4A88-8AC4-10C7FBA3EB2D}" type="pres">
      <dgm:prSet presAssocID="{917FBBD2-A17B-4A5A-B956-25A3796142CB}" presName="spaceRect" presStyleCnt="0"/>
      <dgm:spPr/>
    </dgm:pt>
    <dgm:pt modelId="{7067FB65-11C1-46EF-82D1-1E728649BECE}" type="pres">
      <dgm:prSet presAssocID="{917FBBD2-A17B-4A5A-B956-25A3796142CB}" presName="parTx" presStyleLbl="revTx" presStyleIdx="1" presStyleCnt="4">
        <dgm:presLayoutVars>
          <dgm:chMax val="0"/>
          <dgm:chPref val="0"/>
        </dgm:presLayoutVars>
      </dgm:prSet>
      <dgm:spPr/>
    </dgm:pt>
    <dgm:pt modelId="{16C79667-DD5A-4D46-8A51-39741C4E013E}" type="pres">
      <dgm:prSet presAssocID="{0E848698-AA04-43C6-964B-DFF95A0FAB53}" presName="sibTrans" presStyleCnt="0"/>
      <dgm:spPr/>
    </dgm:pt>
    <dgm:pt modelId="{0B117E1E-C29A-442E-BB7A-B8DC3579F8B4}" type="pres">
      <dgm:prSet presAssocID="{B41CE1DF-9D86-4F73-8C16-374B2DD07A87}" presName="compNode" presStyleCnt="0"/>
      <dgm:spPr/>
    </dgm:pt>
    <dgm:pt modelId="{EBE2BB36-4DC1-4A1E-A965-AC1870C6EBB3}" type="pres">
      <dgm:prSet presAssocID="{B41CE1DF-9D86-4F73-8C16-374B2DD07A87}" presName="bgRect" presStyleLbl="bgShp" presStyleIdx="2" presStyleCnt="4"/>
      <dgm:spPr/>
    </dgm:pt>
    <dgm:pt modelId="{26381D47-E608-46C8-98BD-5BED9B48ABFA}" type="pres">
      <dgm:prSet presAssocID="{B41CE1DF-9D86-4F73-8C16-374B2DD07A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FAD9CFE-9B32-47D2-AB1D-4536DA9E2600}" type="pres">
      <dgm:prSet presAssocID="{B41CE1DF-9D86-4F73-8C16-374B2DD07A87}" presName="spaceRect" presStyleCnt="0"/>
      <dgm:spPr/>
    </dgm:pt>
    <dgm:pt modelId="{C4363B09-8360-4B98-B88D-9ADD05C83F74}" type="pres">
      <dgm:prSet presAssocID="{B41CE1DF-9D86-4F73-8C16-374B2DD07A87}" presName="parTx" presStyleLbl="revTx" presStyleIdx="2" presStyleCnt="4">
        <dgm:presLayoutVars>
          <dgm:chMax val="0"/>
          <dgm:chPref val="0"/>
        </dgm:presLayoutVars>
      </dgm:prSet>
      <dgm:spPr/>
    </dgm:pt>
    <dgm:pt modelId="{FCCDF52B-C55A-4EBA-8FB0-A75F179935C8}" type="pres">
      <dgm:prSet presAssocID="{C067C90A-86AA-40A9-A94E-424465C252B9}" presName="sibTrans" presStyleCnt="0"/>
      <dgm:spPr/>
    </dgm:pt>
    <dgm:pt modelId="{EA12A9A6-0841-443A-BE04-D5FE8AFFD756}" type="pres">
      <dgm:prSet presAssocID="{2F3644AC-9498-4A9B-AB95-65DC9255E7CF}" presName="compNode" presStyleCnt="0"/>
      <dgm:spPr/>
    </dgm:pt>
    <dgm:pt modelId="{E06C1DC6-3C39-44E8-8066-DED3B3306C55}" type="pres">
      <dgm:prSet presAssocID="{2F3644AC-9498-4A9B-AB95-65DC9255E7CF}" presName="bgRect" presStyleLbl="bgShp" presStyleIdx="3" presStyleCnt="4"/>
      <dgm:spPr/>
    </dgm:pt>
    <dgm:pt modelId="{840D3102-5995-4C49-BF56-06279D32E77A}" type="pres">
      <dgm:prSet presAssocID="{2F3644AC-9498-4A9B-AB95-65DC9255E7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37F59D3-9A5E-4252-A0F5-F66B8143D400}" type="pres">
      <dgm:prSet presAssocID="{2F3644AC-9498-4A9B-AB95-65DC9255E7CF}" presName="spaceRect" presStyleCnt="0"/>
      <dgm:spPr/>
    </dgm:pt>
    <dgm:pt modelId="{E2F6F09A-757A-48F5-B497-2BB5862502D3}" type="pres">
      <dgm:prSet presAssocID="{2F3644AC-9498-4A9B-AB95-65DC9255E7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289510-AE83-415A-ACB4-5E21970AC279}" srcId="{F3D2D443-B25D-41C0-A7D3-78585EEBFC7D}" destId="{2F3644AC-9498-4A9B-AB95-65DC9255E7CF}" srcOrd="3" destOrd="0" parTransId="{4C06FB53-BA04-4B64-9E09-5020F3AB0769}" sibTransId="{FD96AED0-EB33-4461-ADBD-5C3A79B08F50}"/>
    <dgm:cxn modelId="{8D20D314-378A-44C4-B418-F6025F8EA35C}" srcId="{F3D2D443-B25D-41C0-A7D3-78585EEBFC7D}" destId="{917FBBD2-A17B-4A5A-B956-25A3796142CB}" srcOrd="1" destOrd="0" parTransId="{26D87DFB-096E-4C3B-8F0C-538BBADC9D85}" sibTransId="{0E848698-AA04-43C6-964B-DFF95A0FAB53}"/>
    <dgm:cxn modelId="{071B7418-A7DE-4B5C-9794-D148995C06D4}" srcId="{F3D2D443-B25D-41C0-A7D3-78585EEBFC7D}" destId="{4FD6E541-394B-4894-9C41-534DA541B7F4}" srcOrd="0" destOrd="0" parTransId="{30A17D1C-2C13-4309-A49C-E21DFC1F2090}" sibTransId="{0EFED9F2-A9BE-4092-9F69-C90E22E20A40}"/>
    <dgm:cxn modelId="{886C1F1B-7993-4B8D-88EA-FE5D68C93D32}" srcId="{F3D2D443-B25D-41C0-A7D3-78585EEBFC7D}" destId="{B41CE1DF-9D86-4F73-8C16-374B2DD07A87}" srcOrd="2" destOrd="0" parTransId="{4A85E5A7-99F0-4FC1-B2C8-8E8A2D9252EC}" sibTransId="{C067C90A-86AA-40A9-A94E-424465C252B9}"/>
    <dgm:cxn modelId="{88046E23-0468-4D35-974B-E88FFB22DBF3}" type="presOf" srcId="{B41CE1DF-9D86-4F73-8C16-374B2DD07A87}" destId="{C4363B09-8360-4B98-B88D-9ADD05C83F74}" srcOrd="0" destOrd="0" presId="urn:microsoft.com/office/officeart/2018/2/layout/IconVerticalSolidList"/>
    <dgm:cxn modelId="{A8917771-0AEF-425B-B842-1349A0B547C2}" type="presOf" srcId="{917FBBD2-A17B-4A5A-B956-25A3796142CB}" destId="{7067FB65-11C1-46EF-82D1-1E728649BECE}" srcOrd="0" destOrd="0" presId="urn:microsoft.com/office/officeart/2018/2/layout/IconVerticalSolidList"/>
    <dgm:cxn modelId="{6F973BA0-90CE-4838-9FB7-A3122DF4E275}" type="presOf" srcId="{2F3644AC-9498-4A9B-AB95-65DC9255E7CF}" destId="{E2F6F09A-757A-48F5-B497-2BB5862502D3}" srcOrd="0" destOrd="0" presId="urn:microsoft.com/office/officeart/2018/2/layout/IconVerticalSolidList"/>
    <dgm:cxn modelId="{DE41DAB2-1A5D-432E-BD38-348431092AF0}" type="presOf" srcId="{F3D2D443-B25D-41C0-A7D3-78585EEBFC7D}" destId="{E5B1708F-3B8A-4BCD-9DCE-3475E6E7D1E1}" srcOrd="0" destOrd="0" presId="urn:microsoft.com/office/officeart/2018/2/layout/IconVerticalSolidList"/>
    <dgm:cxn modelId="{46971CD8-D686-4322-B971-FE3960FD5A8A}" type="presOf" srcId="{4FD6E541-394B-4894-9C41-534DA541B7F4}" destId="{183239EB-0686-42D9-BB43-F4EBA8EAB249}" srcOrd="0" destOrd="0" presId="urn:microsoft.com/office/officeart/2018/2/layout/IconVerticalSolidList"/>
    <dgm:cxn modelId="{84B3518C-6833-45D6-98E7-46A12315889A}" type="presParOf" srcId="{E5B1708F-3B8A-4BCD-9DCE-3475E6E7D1E1}" destId="{CC3360A2-6362-434A-A473-CBAD474D884A}" srcOrd="0" destOrd="0" presId="urn:microsoft.com/office/officeart/2018/2/layout/IconVerticalSolidList"/>
    <dgm:cxn modelId="{18A2FE3F-1FEF-426E-996C-8E34E60B96A4}" type="presParOf" srcId="{CC3360A2-6362-434A-A473-CBAD474D884A}" destId="{D16C3C30-A4F0-45E0-9BBC-62DB1FF348AE}" srcOrd="0" destOrd="0" presId="urn:microsoft.com/office/officeart/2018/2/layout/IconVerticalSolidList"/>
    <dgm:cxn modelId="{4D90202F-2F95-4602-80B1-CA267CD82E58}" type="presParOf" srcId="{CC3360A2-6362-434A-A473-CBAD474D884A}" destId="{6D9AC10A-0FF3-4E33-B7B4-E1967036B0CE}" srcOrd="1" destOrd="0" presId="urn:microsoft.com/office/officeart/2018/2/layout/IconVerticalSolidList"/>
    <dgm:cxn modelId="{FE49CA45-03AE-4321-8D9E-ABCCD74CA69E}" type="presParOf" srcId="{CC3360A2-6362-434A-A473-CBAD474D884A}" destId="{D0B4C246-9FB4-48F8-93C0-ED2A5009582E}" srcOrd="2" destOrd="0" presId="urn:microsoft.com/office/officeart/2018/2/layout/IconVerticalSolidList"/>
    <dgm:cxn modelId="{804247A1-E5E5-4864-BA2B-A79C1FBE2965}" type="presParOf" srcId="{CC3360A2-6362-434A-A473-CBAD474D884A}" destId="{183239EB-0686-42D9-BB43-F4EBA8EAB249}" srcOrd="3" destOrd="0" presId="urn:microsoft.com/office/officeart/2018/2/layout/IconVerticalSolidList"/>
    <dgm:cxn modelId="{F2A60592-95BB-4D18-8EF2-275F1D6F2AA7}" type="presParOf" srcId="{E5B1708F-3B8A-4BCD-9DCE-3475E6E7D1E1}" destId="{A7627E1A-D602-46E8-B576-0DDE8089A36E}" srcOrd="1" destOrd="0" presId="urn:microsoft.com/office/officeart/2018/2/layout/IconVerticalSolidList"/>
    <dgm:cxn modelId="{943AE79D-70D4-4CF0-9813-49ED586F6ED7}" type="presParOf" srcId="{E5B1708F-3B8A-4BCD-9DCE-3475E6E7D1E1}" destId="{F8A98844-7718-4275-9DEB-85E7D9E977FB}" srcOrd="2" destOrd="0" presId="urn:microsoft.com/office/officeart/2018/2/layout/IconVerticalSolidList"/>
    <dgm:cxn modelId="{98950AB2-5CA5-4601-ADCA-2D73951DE20E}" type="presParOf" srcId="{F8A98844-7718-4275-9DEB-85E7D9E977FB}" destId="{A6B0E8D4-2481-433B-98F1-85EFC2779337}" srcOrd="0" destOrd="0" presId="urn:microsoft.com/office/officeart/2018/2/layout/IconVerticalSolidList"/>
    <dgm:cxn modelId="{E9CE8BA7-6779-4307-95F5-C1F2FC446912}" type="presParOf" srcId="{F8A98844-7718-4275-9DEB-85E7D9E977FB}" destId="{F0DEB2A7-8262-4F83-83A4-F7BE5AF605ED}" srcOrd="1" destOrd="0" presId="urn:microsoft.com/office/officeart/2018/2/layout/IconVerticalSolidList"/>
    <dgm:cxn modelId="{E335C5C7-5DCD-472A-8782-E8672CDAB29B}" type="presParOf" srcId="{F8A98844-7718-4275-9DEB-85E7D9E977FB}" destId="{B9585526-50D0-4A88-8AC4-10C7FBA3EB2D}" srcOrd="2" destOrd="0" presId="urn:microsoft.com/office/officeart/2018/2/layout/IconVerticalSolidList"/>
    <dgm:cxn modelId="{CED3DF8D-B8F7-4688-BCF8-0FBBFA8D8B2C}" type="presParOf" srcId="{F8A98844-7718-4275-9DEB-85E7D9E977FB}" destId="{7067FB65-11C1-46EF-82D1-1E728649BECE}" srcOrd="3" destOrd="0" presId="urn:microsoft.com/office/officeart/2018/2/layout/IconVerticalSolidList"/>
    <dgm:cxn modelId="{DF51A934-D56D-4E11-8B98-7DEBD55747E3}" type="presParOf" srcId="{E5B1708F-3B8A-4BCD-9DCE-3475E6E7D1E1}" destId="{16C79667-DD5A-4D46-8A51-39741C4E013E}" srcOrd="3" destOrd="0" presId="urn:microsoft.com/office/officeart/2018/2/layout/IconVerticalSolidList"/>
    <dgm:cxn modelId="{7FE9D292-6212-40A3-B044-40ED4D688265}" type="presParOf" srcId="{E5B1708F-3B8A-4BCD-9DCE-3475E6E7D1E1}" destId="{0B117E1E-C29A-442E-BB7A-B8DC3579F8B4}" srcOrd="4" destOrd="0" presId="urn:microsoft.com/office/officeart/2018/2/layout/IconVerticalSolidList"/>
    <dgm:cxn modelId="{E429AE57-CDDB-4828-9EEA-1DAE9F1C1CA1}" type="presParOf" srcId="{0B117E1E-C29A-442E-BB7A-B8DC3579F8B4}" destId="{EBE2BB36-4DC1-4A1E-A965-AC1870C6EBB3}" srcOrd="0" destOrd="0" presId="urn:microsoft.com/office/officeart/2018/2/layout/IconVerticalSolidList"/>
    <dgm:cxn modelId="{6118E510-AF81-42DA-8526-E9F216324529}" type="presParOf" srcId="{0B117E1E-C29A-442E-BB7A-B8DC3579F8B4}" destId="{26381D47-E608-46C8-98BD-5BED9B48ABFA}" srcOrd="1" destOrd="0" presId="urn:microsoft.com/office/officeart/2018/2/layout/IconVerticalSolidList"/>
    <dgm:cxn modelId="{EEFDABA1-BD56-486F-8B53-36406227E95E}" type="presParOf" srcId="{0B117E1E-C29A-442E-BB7A-B8DC3579F8B4}" destId="{5FAD9CFE-9B32-47D2-AB1D-4536DA9E2600}" srcOrd="2" destOrd="0" presId="urn:microsoft.com/office/officeart/2018/2/layout/IconVerticalSolidList"/>
    <dgm:cxn modelId="{D71D7861-E62C-4E2C-820B-5110EB4F1D3A}" type="presParOf" srcId="{0B117E1E-C29A-442E-BB7A-B8DC3579F8B4}" destId="{C4363B09-8360-4B98-B88D-9ADD05C83F74}" srcOrd="3" destOrd="0" presId="urn:microsoft.com/office/officeart/2018/2/layout/IconVerticalSolidList"/>
    <dgm:cxn modelId="{9C205790-F480-48D7-95E7-152EDD7FD4C2}" type="presParOf" srcId="{E5B1708F-3B8A-4BCD-9DCE-3475E6E7D1E1}" destId="{FCCDF52B-C55A-4EBA-8FB0-A75F179935C8}" srcOrd="5" destOrd="0" presId="urn:microsoft.com/office/officeart/2018/2/layout/IconVerticalSolidList"/>
    <dgm:cxn modelId="{27C3273F-C9E8-4153-9252-811974C73DDE}" type="presParOf" srcId="{E5B1708F-3B8A-4BCD-9DCE-3475E6E7D1E1}" destId="{EA12A9A6-0841-443A-BE04-D5FE8AFFD756}" srcOrd="6" destOrd="0" presId="urn:microsoft.com/office/officeart/2018/2/layout/IconVerticalSolidList"/>
    <dgm:cxn modelId="{0E571A4B-1978-4656-99B3-0BDF549207C0}" type="presParOf" srcId="{EA12A9A6-0841-443A-BE04-D5FE8AFFD756}" destId="{E06C1DC6-3C39-44E8-8066-DED3B3306C55}" srcOrd="0" destOrd="0" presId="urn:microsoft.com/office/officeart/2018/2/layout/IconVerticalSolidList"/>
    <dgm:cxn modelId="{5D96CCF8-E9E5-4736-8E9E-83BF3816BCD8}" type="presParOf" srcId="{EA12A9A6-0841-443A-BE04-D5FE8AFFD756}" destId="{840D3102-5995-4C49-BF56-06279D32E77A}" srcOrd="1" destOrd="0" presId="urn:microsoft.com/office/officeart/2018/2/layout/IconVerticalSolidList"/>
    <dgm:cxn modelId="{63B5EAE1-257E-4A6D-A480-3E74E4E9E2A1}" type="presParOf" srcId="{EA12A9A6-0841-443A-BE04-D5FE8AFFD756}" destId="{237F59D3-9A5E-4252-A0F5-F66B8143D400}" srcOrd="2" destOrd="0" presId="urn:microsoft.com/office/officeart/2018/2/layout/IconVerticalSolidList"/>
    <dgm:cxn modelId="{407BC5F9-D209-4F55-8E1B-BD297D7FF4F5}" type="presParOf" srcId="{EA12A9A6-0841-443A-BE04-D5FE8AFFD756}" destId="{E2F6F09A-757A-48F5-B497-2BB5862502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2E9E2-932E-462F-990A-D3FB000D8C7B}">
      <dsp:nvSpPr>
        <dsp:cNvPr id="0" name=""/>
        <dsp:cNvSpPr/>
      </dsp:nvSpPr>
      <dsp:spPr>
        <a:xfrm>
          <a:off x="73959" y="708557"/>
          <a:ext cx="771840" cy="771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3FD63-3E7F-45B2-AF8B-06F65D0208F2}">
      <dsp:nvSpPr>
        <dsp:cNvPr id="0" name=""/>
        <dsp:cNvSpPr/>
      </dsp:nvSpPr>
      <dsp:spPr>
        <a:xfrm>
          <a:off x="236045" y="870644"/>
          <a:ext cx="447667" cy="447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BD12C-579A-426F-AC76-4D4478FDFE6F}">
      <dsp:nvSpPr>
        <dsp:cNvPr id="0" name=""/>
        <dsp:cNvSpPr/>
      </dsp:nvSpPr>
      <dsp:spPr>
        <a:xfrm>
          <a:off x="1011194" y="708557"/>
          <a:ext cx="1819338" cy="7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Examples include:</a:t>
          </a:r>
        </a:p>
      </dsp:txBody>
      <dsp:txXfrm>
        <a:off x="1011194" y="708557"/>
        <a:ext cx="1819338" cy="771840"/>
      </dsp:txXfrm>
    </dsp:sp>
    <dsp:sp modelId="{3F98CD40-FCCA-4A63-B867-7ED4993B3F3E}">
      <dsp:nvSpPr>
        <dsp:cNvPr id="0" name=""/>
        <dsp:cNvSpPr/>
      </dsp:nvSpPr>
      <dsp:spPr>
        <a:xfrm>
          <a:off x="3147538" y="708557"/>
          <a:ext cx="771840" cy="771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480B8-9225-4AB8-A524-12DC0C16FE01}">
      <dsp:nvSpPr>
        <dsp:cNvPr id="0" name=""/>
        <dsp:cNvSpPr/>
      </dsp:nvSpPr>
      <dsp:spPr>
        <a:xfrm>
          <a:off x="3309625" y="870644"/>
          <a:ext cx="447667" cy="4476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AB0B6-F1A0-469F-B755-4759F3F9561B}">
      <dsp:nvSpPr>
        <dsp:cNvPr id="0" name=""/>
        <dsp:cNvSpPr/>
      </dsp:nvSpPr>
      <dsp:spPr>
        <a:xfrm>
          <a:off x="4084774" y="708557"/>
          <a:ext cx="1819338" cy="7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Decision making</a:t>
          </a:r>
        </a:p>
      </dsp:txBody>
      <dsp:txXfrm>
        <a:off x="4084774" y="708557"/>
        <a:ext cx="1819338" cy="771840"/>
      </dsp:txXfrm>
    </dsp:sp>
    <dsp:sp modelId="{A4F2FFB6-9040-408B-861B-D59E44EA0B76}">
      <dsp:nvSpPr>
        <dsp:cNvPr id="0" name=""/>
        <dsp:cNvSpPr/>
      </dsp:nvSpPr>
      <dsp:spPr>
        <a:xfrm>
          <a:off x="73959" y="2086826"/>
          <a:ext cx="771840" cy="771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E60D-EF68-4E20-BC11-4D8611F62242}">
      <dsp:nvSpPr>
        <dsp:cNvPr id="0" name=""/>
        <dsp:cNvSpPr/>
      </dsp:nvSpPr>
      <dsp:spPr>
        <a:xfrm>
          <a:off x="236045" y="2248913"/>
          <a:ext cx="447667" cy="4476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D41B9-5B93-4FF3-B82F-F743DBAA586B}">
      <dsp:nvSpPr>
        <dsp:cNvPr id="0" name=""/>
        <dsp:cNvSpPr/>
      </dsp:nvSpPr>
      <dsp:spPr>
        <a:xfrm>
          <a:off x="1011194" y="2086826"/>
          <a:ext cx="1819338" cy="7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Language understanding</a:t>
          </a:r>
        </a:p>
      </dsp:txBody>
      <dsp:txXfrm>
        <a:off x="1011194" y="2086826"/>
        <a:ext cx="1819338" cy="771840"/>
      </dsp:txXfrm>
    </dsp:sp>
    <dsp:sp modelId="{1CDF939B-2720-4DB3-80AA-5CDBEF7825C6}">
      <dsp:nvSpPr>
        <dsp:cNvPr id="0" name=""/>
        <dsp:cNvSpPr/>
      </dsp:nvSpPr>
      <dsp:spPr>
        <a:xfrm>
          <a:off x="3147538" y="2086826"/>
          <a:ext cx="771840" cy="7718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1A59C-FAC9-4AA7-BE57-335CEF12956F}">
      <dsp:nvSpPr>
        <dsp:cNvPr id="0" name=""/>
        <dsp:cNvSpPr/>
      </dsp:nvSpPr>
      <dsp:spPr>
        <a:xfrm>
          <a:off x="3309625" y="2248913"/>
          <a:ext cx="447667" cy="4476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A65CD-BC0E-43F6-85EA-585FB7779946}">
      <dsp:nvSpPr>
        <dsp:cNvPr id="0" name=""/>
        <dsp:cNvSpPr/>
      </dsp:nvSpPr>
      <dsp:spPr>
        <a:xfrm>
          <a:off x="4084774" y="2086826"/>
          <a:ext cx="1819338" cy="7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Visual recognition</a:t>
          </a:r>
        </a:p>
      </dsp:txBody>
      <dsp:txXfrm>
        <a:off x="4084774" y="2086826"/>
        <a:ext cx="1819338" cy="77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6C2F6-6C6C-46CB-A155-DB1DD06BA76B}">
      <dsp:nvSpPr>
        <dsp:cNvPr id="0" name=""/>
        <dsp:cNvSpPr/>
      </dsp:nvSpPr>
      <dsp:spPr>
        <a:xfrm>
          <a:off x="0" y="302904"/>
          <a:ext cx="6309300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Healthcare – Predict diseases</a:t>
          </a:r>
          <a:endParaRPr lang="en-US" sz="3200" kern="1200"/>
        </a:p>
      </dsp:txBody>
      <dsp:txXfrm>
        <a:off x="36553" y="339457"/>
        <a:ext cx="6236194" cy="675694"/>
      </dsp:txXfrm>
    </dsp:sp>
    <dsp:sp modelId="{305D9FE6-1D39-429C-BC0B-EB78550BA497}">
      <dsp:nvSpPr>
        <dsp:cNvPr id="0" name=""/>
        <dsp:cNvSpPr/>
      </dsp:nvSpPr>
      <dsp:spPr>
        <a:xfrm>
          <a:off x="0" y="1143864"/>
          <a:ext cx="6309300" cy="748800"/>
        </a:xfrm>
        <a:prstGeom prst="roundRect">
          <a:avLst/>
        </a:prstGeom>
        <a:solidFill>
          <a:schemeClr val="accent5">
            <a:hueOff val="400762"/>
            <a:satOff val="-4719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Finance – Detect fraud</a:t>
          </a:r>
          <a:endParaRPr lang="en-US" sz="3200" kern="1200"/>
        </a:p>
      </dsp:txBody>
      <dsp:txXfrm>
        <a:off x="36553" y="1180417"/>
        <a:ext cx="6236194" cy="675694"/>
      </dsp:txXfrm>
    </dsp:sp>
    <dsp:sp modelId="{74A3B6F3-642D-40B2-9E78-181F29828FC3}">
      <dsp:nvSpPr>
        <dsp:cNvPr id="0" name=""/>
        <dsp:cNvSpPr/>
      </dsp:nvSpPr>
      <dsp:spPr>
        <a:xfrm>
          <a:off x="0" y="1984824"/>
          <a:ext cx="6309300" cy="748800"/>
        </a:xfrm>
        <a:prstGeom prst="roundRect">
          <a:avLst/>
        </a:prstGeom>
        <a:solidFill>
          <a:schemeClr val="accent5">
            <a:hueOff val="801524"/>
            <a:satOff val="-9438"/>
            <a:lumOff val="627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Retail – Product recommendations</a:t>
          </a:r>
          <a:endParaRPr lang="en-US" sz="3200" kern="1200"/>
        </a:p>
      </dsp:txBody>
      <dsp:txXfrm>
        <a:off x="36553" y="2021377"/>
        <a:ext cx="6236194" cy="675694"/>
      </dsp:txXfrm>
    </dsp:sp>
    <dsp:sp modelId="{C822E745-00FB-44D6-AFE9-E797742F4A1B}">
      <dsp:nvSpPr>
        <dsp:cNvPr id="0" name=""/>
        <dsp:cNvSpPr/>
      </dsp:nvSpPr>
      <dsp:spPr>
        <a:xfrm>
          <a:off x="0" y="2825784"/>
          <a:ext cx="6309300" cy="748800"/>
        </a:xfrm>
        <a:prstGeom prst="roundRect">
          <a:avLst/>
        </a:prstGeom>
        <a:solidFill>
          <a:schemeClr val="accent5">
            <a:hueOff val="1202285"/>
            <a:satOff val="-14157"/>
            <a:lumOff val="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Education – Personalized tutoring</a:t>
          </a:r>
          <a:endParaRPr lang="en-US" sz="3200" kern="1200"/>
        </a:p>
      </dsp:txBody>
      <dsp:txXfrm>
        <a:off x="36553" y="2862337"/>
        <a:ext cx="6236194" cy="675694"/>
      </dsp:txXfrm>
    </dsp:sp>
    <dsp:sp modelId="{96DC7042-BBAF-4D48-9686-F414C9CD4135}">
      <dsp:nvSpPr>
        <dsp:cNvPr id="0" name=""/>
        <dsp:cNvSpPr/>
      </dsp:nvSpPr>
      <dsp:spPr>
        <a:xfrm>
          <a:off x="0" y="3666744"/>
          <a:ext cx="6309300" cy="748800"/>
        </a:xfrm>
        <a:prstGeom prst="roundRect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Agriculture – Smart farming</a:t>
          </a:r>
          <a:endParaRPr lang="en-US" sz="3200" kern="1200"/>
        </a:p>
      </dsp:txBody>
      <dsp:txXfrm>
        <a:off x="36553" y="3703297"/>
        <a:ext cx="6236194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C3C30-A4F0-45E0-9BBC-62DB1FF348AE}">
      <dsp:nvSpPr>
        <dsp:cNvPr id="0" name=""/>
        <dsp:cNvSpPr/>
      </dsp:nvSpPr>
      <dsp:spPr>
        <a:xfrm>
          <a:off x="0" y="1684"/>
          <a:ext cx="10353675" cy="85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AC10A-0FF3-4E33-B7B4-E1967036B0CE}">
      <dsp:nvSpPr>
        <dsp:cNvPr id="0" name=""/>
        <dsp:cNvSpPr/>
      </dsp:nvSpPr>
      <dsp:spPr>
        <a:xfrm>
          <a:off x="258294" y="193804"/>
          <a:ext cx="469626" cy="46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39EB-0686-42D9-BB43-F4EBA8EAB249}">
      <dsp:nvSpPr>
        <dsp:cNvPr id="0" name=""/>
        <dsp:cNvSpPr/>
      </dsp:nvSpPr>
      <dsp:spPr>
        <a:xfrm>
          <a:off x="986216" y="1684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🤝 Human-AI Collaboration – Smart assistants in every field  </a:t>
          </a:r>
          <a:endParaRPr lang="en-US" sz="2200" kern="1200"/>
        </a:p>
      </dsp:txBody>
      <dsp:txXfrm>
        <a:off x="986216" y="1684"/>
        <a:ext cx="9367458" cy="853866"/>
      </dsp:txXfrm>
    </dsp:sp>
    <dsp:sp modelId="{A6B0E8D4-2481-433B-98F1-85EFC2779337}">
      <dsp:nvSpPr>
        <dsp:cNvPr id="0" name=""/>
        <dsp:cNvSpPr/>
      </dsp:nvSpPr>
      <dsp:spPr>
        <a:xfrm>
          <a:off x="0" y="1069018"/>
          <a:ext cx="10353675" cy="85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EB2A7-8262-4F83-83A4-F7BE5AF605ED}">
      <dsp:nvSpPr>
        <dsp:cNvPr id="0" name=""/>
        <dsp:cNvSpPr/>
      </dsp:nvSpPr>
      <dsp:spPr>
        <a:xfrm>
          <a:off x="258294" y="1261138"/>
          <a:ext cx="469626" cy="46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7FB65-11C1-46EF-82D1-1E728649BECE}">
      <dsp:nvSpPr>
        <dsp:cNvPr id="0" name=""/>
        <dsp:cNvSpPr/>
      </dsp:nvSpPr>
      <dsp:spPr>
        <a:xfrm>
          <a:off x="986216" y="1069018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🧠 General AI – Machines that think like humans  </a:t>
          </a:r>
          <a:endParaRPr lang="en-US" sz="2200" kern="1200"/>
        </a:p>
      </dsp:txBody>
      <dsp:txXfrm>
        <a:off x="986216" y="1069018"/>
        <a:ext cx="9367458" cy="853866"/>
      </dsp:txXfrm>
    </dsp:sp>
    <dsp:sp modelId="{EBE2BB36-4DC1-4A1E-A965-AC1870C6EBB3}">
      <dsp:nvSpPr>
        <dsp:cNvPr id="0" name=""/>
        <dsp:cNvSpPr/>
      </dsp:nvSpPr>
      <dsp:spPr>
        <a:xfrm>
          <a:off x="0" y="2136351"/>
          <a:ext cx="10353675" cy="85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81D47-E608-46C8-98BD-5BED9B48ABFA}">
      <dsp:nvSpPr>
        <dsp:cNvPr id="0" name=""/>
        <dsp:cNvSpPr/>
      </dsp:nvSpPr>
      <dsp:spPr>
        <a:xfrm>
          <a:off x="258294" y="2328471"/>
          <a:ext cx="469626" cy="46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63B09-8360-4B98-B88D-9ADD05C83F74}">
      <dsp:nvSpPr>
        <dsp:cNvPr id="0" name=""/>
        <dsp:cNvSpPr/>
      </dsp:nvSpPr>
      <dsp:spPr>
        <a:xfrm>
          <a:off x="986216" y="2136351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🏭 Fully Automated Industries – AI in factories, logistics, and delivery  </a:t>
          </a:r>
          <a:endParaRPr lang="en-US" sz="2200" kern="1200"/>
        </a:p>
      </dsp:txBody>
      <dsp:txXfrm>
        <a:off x="986216" y="2136351"/>
        <a:ext cx="9367458" cy="853866"/>
      </dsp:txXfrm>
    </dsp:sp>
    <dsp:sp modelId="{E06C1DC6-3C39-44E8-8066-DED3B3306C55}">
      <dsp:nvSpPr>
        <dsp:cNvPr id="0" name=""/>
        <dsp:cNvSpPr/>
      </dsp:nvSpPr>
      <dsp:spPr>
        <a:xfrm>
          <a:off x="0" y="3203685"/>
          <a:ext cx="10353675" cy="8538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D3102-5995-4C49-BF56-06279D32E77A}">
      <dsp:nvSpPr>
        <dsp:cNvPr id="0" name=""/>
        <dsp:cNvSpPr/>
      </dsp:nvSpPr>
      <dsp:spPr>
        <a:xfrm>
          <a:off x="258294" y="3395805"/>
          <a:ext cx="469626" cy="469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6F09A-757A-48F5-B497-2BB5862502D3}">
      <dsp:nvSpPr>
        <dsp:cNvPr id="0" name=""/>
        <dsp:cNvSpPr/>
      </dsp:nvSpPr>
      <dsp:spPr>
        <a:xfrm>
          <a:off x="986216" y="3203685"/>
          <a:ext cx="9367458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🌐 AI for Social Good – Climate prediction, disaster response, healthcare in remote areas </a:t>
          </a:r>
          <a:endParaRPr lang="en-US" sz="2200" kern="1200"/>
        </a:p>
      </dsp:txBody>
      <dsp:txXfrm>
        <a:off x="986216" y="3203685"/>
        <a:ext cx="9367458" cy="85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C95C6-9F6F-43DB-ACEE-B7B76B28165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585D0-4978-4507-A2C7-2786AE9E5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6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1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4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301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2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1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97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5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2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3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3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7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FF0BED-7DC7-47D1-89A0-7FD75B6A479E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6436C4-0A6E-45DD-8717-35A49A203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57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5A1E51A5-20F3-2E15-40C9-C19E6D30C8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3682" r="-1" b="23025"/>
          <a:stretch>
            <a:fillRect/>
          </a:stretch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9B1072-06C1-B9D5-CF79-DE8C4BF8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rmAutofit/>
          </a:bodyPr>
          <a:lstStyle/>
          <a:p>
            <a:r>
              <a:rPr lang="en-IN" sz="5100"/>
              <a:t>Artificial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C5D36-6283-326E-9EED-97A6D79C4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>
            <a:normAutofit/>
          </a:bodyPr>
          <a:lstStyle/>
          <a:p>
            <a:r>
              <a:rPr lang="en-US" sz="2000"/>
              <a:t>Powering the Future of Technology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558383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0E7C6-62DB-BC0A-952A-A3142249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Summary</a:t>
            </a:r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8E12-39B6-F255-A8F9-BAB801B6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✔️ AI simulates human intelligence in machines  </a:t>
            </a:r>
          </a:p>
          <a:p>
            <a:r>
              <a:rPr lang="en-IN">
                <a:solidFill>
                  <a:schemeClr val="tx1"/>
                </a:solidFill>
              </a:rPr>
              <a:t>✔️ ML enables systems to learn from data  </a:t>
            </a:r>
          </a:p>
          <a:p>
            <a:r>
              <a:rPr lang="en-IN">
                <a:solidFill>
                  <a:schemeClr val="tx1"/>
                </a:solidFill>
              </a:rPr>
              <a:t>✔️ Types of ML: Supervised, Unsupervised, Reinforcement  </a:t>
            </a:r>
          </a:p>
          <a:p>
            <a:r>
              <a:rPr lang="en-IN">
                <a:solidFill>
                  <a:schemeClr val="tx1"/>
                </a:solidFill>
              </a:rPr>
              <a:t>✔️ AI &amp; ML are used in healthcare, finance, transport, etc.  </a:t>
            </a:r>
          </a:p>
          <a:p>
            <a:r>
              <a:rPr lang="en-IN">
                <a:solidFill>
                  <a:schemeClr val="tx1"/>
                </a:solidFill>
              </a:rPr>
              <a:t>✔️ Ethical issues like bias and data privacy are important  </a:t>
            </a:r>
          </a:p>
          <a:p>
            <a:r>
              <a:rPr lang="en-IN">
                <a:solidFill>
                  <a:schemeClr val="tx1"/>
                </a:solidFill>
              </a:rPr>
              <a:t>✔️ AI’s future includes full automation and human-AI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97249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1843-E16A-E957-E2F9-B61DE6D0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E2A4D-3AB4-29F2-116D-C5A851D3F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43" y="1731963"/>
            <a:ext cx="3247389" cy="4059237"/>
          </a:xfrm>
        </p:spPr>
      </p:pic>
    </p:spTree>
    <p:extLst>
      <p:ext uri="{BB962C8B-B14F-4D97-AF65-F5344CB8AC3E}">
        <p14:creationId xmlns:p14="http://schemas.microsoft.com/office/powerpoint/2010/main" val="26070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C33FA45C-D07A-0425-9DCB-F498D5A0E3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1833" b="1316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1A10F-C88D-F6A8-146A-F6ECF8FD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923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19E3-2029-9C64-C62A-89736F4B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Artificial Intelligence  is the ability of machines to perform tasks that normally require human intelligence</a:t>
            </a:r>
            <a:br>
              <a:rPr lang="en-US" sz="2200"/>
            </a:br>
            <a:endParaRPr lang="en-US" sz="220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0" name="Picture Placeholder 9" descr="A brain on a circuit board">
            <a:extLst>
              <a:ext uri="{FF2B5EF4-FFF2-40B4-BE49-F238E27FC236}">
                <a16:creationId xmlns:a16="http://schemas.microsoft.com/office/drawing/2014/main" id="{13985CA9-2799-F57C-194B-9E4737488B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>
          <a:xfrm>
            <a:off x="7552945" y="2071386"/>
            <a:ext cx="3995592" cy="2247529"/>
          </a:xfrm>
          <a:prstGeom prst="rect">
            <a:avLst/>
          </a:prstGeom>
        </p:spPr>
      </p:pic>
      <p:graphicFrame>
        <p:nvGraphicFramePr>
          <p:cNvPr id="155" name="Text Placeholder 3">
            <a:extLst>
              <a:ext uri="{FF2B5EF4-FFF2-40B4-BE49-F238E27FC236}">
                <a16:creationId xmlns:a16="http://schemas.microsoft.com/office/drawing/2014/main" id="{3D2CA107-97B5-3393-0D7B-A4D930FEA7B9}"/>
              </a:ext>
            </a:extLst>
          </p:cNvPr>
          <p:cNvGraphicFramePr/>
          <p:nvPr/>
        </p:nvGraphicFramePr>
        <p:xfrm>
          <a:off x="913795" y="2127623"/>
          <a:ext cx="5978072" cy="356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4113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C02A-C23B-8BD2-5612-DF030C97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AI in Everyday Life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6BC2-1598-54CD-D99D-183134B71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Voice Assistants</a:t>
            </a:r>
          </a:p>
        </p:txBody>
      </p:sp>
      <p:pic>
        <p:nvPicPr>
          <p:cNvPr id="17" name="Picture Placeholder 16" descr="A group of logos with text&#10;&#10;AI-generated content may be incorrect.">
            <a:extLst>
              <a:ext uri="{FF2B5EF4-FFF2-40B4-BE49-F238E27FC236}">
                <a16:creationId xmlns:a16="http://schemas.microsoft.com/office/drawing/2014/main" id="{1CC11F80-E608-6D94-C779-BF5DCEA51EEB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" b="609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5AC7A-475D-34EC-04A7-E0FA060484A7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IN" dirty="0"/>
              <a:t>Siri, Alexa, Google Assistant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15A51-690B-19F0-F415-B8D7280D0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pic>
        <p:nvPicPr>
          <p:cNvPr id="15" name="Picture Placeholder 14" descr="A group of logos of different brands&#10;&#10;AI-generated content may be incorrect.">
            <a:extLst>
              <a:ext uri="{FF2B5EF4-FFF2-40B4-BE49-F238E27FC236}">
                <a16:creationId xmlns:a16="http://schemas.microsoft.com/office/drawing/2014/main" id="{D4A76714-955C-7749-B8EC-FC403ACF5DF2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" b="3570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BF8C17-5559-957C-13CF-3B4D08461D3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IN" dirty="0"/>
              <a:t>Netflix, YouTube, Amazon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2BD7F5-4E9D-ABBE-8A40-7274A89F15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Face Recognition</a:t>
            </a:r>
          </a:p>
        </p:txBody>
      </p:sp>
      <p:pic>
        <p:nvPicPr>
          <p:cNvPr id="13" name="Picture Placeholder 12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77777B2A-C305-7AEF-F7AA-98FF5D5A0431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" b="711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0D05F0-9626-A564-889D-D4E56B710099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IN" dirty="0"/>
              <a:t>Phone unlock, Security apps</a:t>
            </a:r>
          </a:p>
        </p:txBody>
      </p:sp>
    </p:spTree>
    <p:extLst>
      <p:ext uri="{BB962C8B-B14F-4D97-AF65-F5344CB8AC3E}">
        <p14:creationId xmlns:p14="http://schemas.microsoft.com/office/powerpoint/2010/main" val="1816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14A0-1370-99C3-745A-924788A7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What is Machine Learning?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028CA-2B6B-8E63-637E-808FFD6FF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3078749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Machine Learning is a branch of Artificial Intelligence where computers learn from data and improve their performance without being explicitly programmed.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Picture Placeholder 5" descr="A diagram of a machine learning">
            <a:extLst>
              <a:ext uri="{FF2B5EF4-FFF2-40B4-BE49-F238E27FC236}">
                <a16:creationId xmlns:a16="http://schemas.microsoft.com/office/drawing/2014/main" id="{8A09C013-4AE8-F246-C39C-E6357D8C23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8" r="17966" b="-2"/>
          <a:stretch>
            <a:fillRect/>
          </a:stretch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8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B14F-AF4B-2644-9F06-EB785F75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EA63-A4FB-B496-F9C1-001751F88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B5297-2562-FDA0-09CE-161D5BF06A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Learns from </a:t>
            </a:r>
            <a:r>
              <a:rPr lang="en-IN" sz="3200" dirty="0" err="1"/>
              <a:t>labeled</a:t>
            </a:r>
            <a:r>
              <a:rPr lang="en-IN" sz="3200" dirty="0"/>
              <a:t> data</a:t>
            </a:r>
          </a:p>
          <a:p>
            <a:endParaRPr lang="en-IN" sz="3200" dirty="0"/>
          </a:p>
          <a:p>
            <a:r>
              <a:rPr lang="en-IN" sz="3200" dirty="0"/>
              <a:t>Ex: Email Spam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9C80A-3E42-6062-4F92-3386268C8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Unsupervised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73DF12-A242-5624-5ACB-866528689AF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Finds patterns in unlabeled data</a:t>
            </a:r>
          </a:p>
          <a:p>
            <a:endParaRPr lang="en-US" sz="2800" dirty="0"/>
          </a:p>
          <a:p>
            <a:r>
              <a:rPr lang="en-IN" sz="2800" dirty="0"/>
              <a:t>Ex: Customer Segmentation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4C7C13-E983-21F9-52CD-A8421C893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000" dirty="0"/>
              <a:t>Reinforcement Learning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00000-3C9F-D503-FD03-F10E5264770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Learns through trial and error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Ex: 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341135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C8E1-F5E6-E8C1-E1E5-D91DADFC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 vs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23208-AA99-1842-F246-AB5A7808D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Artificial Intelligence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8C4E-CF16-954A-1011-4C0EDF155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Machines that mimic human intelligence</a:t>
            </a:r>
          </a:p>
          <a:p>
            <a:r>
              <a:rPr lang="en-US" dirty="0"/>
              <a:t>Simulate human thinking and decision-making</a:t>
            </a:r>
          </a:p>
          <a:p>
            <a:r>
              <a:rPr lang="en-US" dirty="0"/>
              <a:t>Self-driving car making traffic decisions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848B7-19E1-2316-BFB4-60B5D4CEC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21CEC-850E-104A-AEF5-BA3D7FFA01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Systems that learn from data</a:t>
            </a:r>
          </a:p>
          <a:p>
            <a:r>
              <a:rPr lang="en-US" dirty="0"/>
              <a:t>Enable machines to learn from experience</a:t>
            </a:r>
          </a:p>
          <a:p>
            <a:r>
              <a:rPr lang="en-US" dirty="0"/>
              <a:t>Email spam filter improving with usage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80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9DF1-ED3A-2B05-72A0-926A66B9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IN" dirty="0"/>
              <a:t>Applications of AI &amp; 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AE839-0808-ABB5-77B9-5BF3D6F54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169085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175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BBDD-1880-78C8-E032-30408A26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Ethics in AI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E70BD9D-E934-2154-82EA-B142DD56FC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7" r="2111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713F9-5FA1-F245-A0AD-5C480369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🔒 Data Privacy – Sensitive data may be misused  </a:t>
            </a:r>
          </a:p>
          <a:p>
            <a:r>
              <a:rPr lang="en-US" dirty="0"/>
              <a:t>⚖️ Bias in Algorithms – AI may favor one group over another  </a:t>
            </a:r>
          </a:p>
          <a:p>
            <a:r>
              <a:rPr lang="en-US" dirty="0"/>
              <a:t>💼 Job Displacement – Automation may replace human jobs  </a:t>
            </a:r>
          </a:p>
          <a:p>
            <a:r>
              <a:rPr lang="en-US" dirty="0"/>
              <a:t>🧠 Lack of Human Control – AI decisions may not be transparent  </a:t>
            </a:r>
          </a:p>
          <a:p>
            <a:r>
              <a:rPr lang="en-US" dirty="0"/>
              <a:t>⚠️ Ethical Dilemmas – Who is responsible if AI causes harm?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13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8A8B-5172-895D-8983-A1A3DFB8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Future of AI &amp; 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78D075-134D-C017-C0DA-D2EBFBF80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16961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729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161</TotalTime>
  <Words>370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Calisto MT</vt:lpstr>
      <vt:lpstr>Wingdings 2</vt:lpstr>
      <vt:lpstr>Slate</vt:lpstr>
      <vt:lpstr>Artificial Intelligence &amp; Machine Learning</vt:lpstr>
      <vt:lpstr>Artificial Intelligence  is the ability of machines to perform tasks that normally require human intelligence </vt:lpstr>
      <vt:lpstr>AI in Everyday Life</vt:lpstr>
      <vt:lpstr>What is Machine Learning?</vt:lpstr>
      <vt:lpstr>Types of Machine Learning</vt:lpstr>
      <vt:lpstr>Artificial Intelligence vs Machine Learning</vt:lpstr>
      <vt:lpstr>Applications of AI &amp; ML</vt:lpstr>
      <vt:lpstr>Challenges &amp; Ethics in AI</vt:lpstr>
      <vt:lpstr>Future of AI &amp; ML</vt:lpstr>
      <vt:lpstr>Summary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Kumar</dc:creator>
  <cp:lastModifiedBy>Sumit Kumar</cp:lastModifiedBy>
  <cp:revision>1</cp:revision>
  <dcterms:created xsi:type="dcterms:W3CDTF">2025-06-25T14:19:57Z</dcterms:created>
  <dcterms:modified xsi:type="dcterms:W3CDTF">2025-06-25T17:01:08Z</dcterms:modified>
</cp:coreProperties>
</file>