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8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LaTeX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1: Overview of LaTeX</a:t>
            </a:r>
          </a:p>
          <a:p>
            <a:r>
              <a:t>For CSE Engineering Students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LaTeX?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document preparation system for high-quality typesetting.</a:t>
            </a:r>
          </a:p>
          <a:p>
            <a:r>
              <a:t>- Widely used in academia for research papers, reports, and theses.</a:t>
            </a:r>
          </a:p>
          <a:p>
            <a:r>
              <a:t>- Allows precise control over formatting and document structure.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LaTeX document follows this structure:</a:t>
            </a:r>
          </a:p>
          <a:p>
            <a:endParaRPr/>
          </a:p>
          <a:p>
            <a:r>
              <a:t>\documentclass{article}</a:t>
            </a:r>
          </a:p>
          <a:p>
            <a:r>
              <a:t>\begin{document}</a:t>
            </a:r>
          </a:p>
          <a:p>
            <a:r>
              <a:t>\title{My First LaTeX Document}</a:t>
            </a:r>
          </a:p>
          <a:p>
            <a:r>
              <a:t>\author{Your Name}</a:t>
            </a:r>
          </a:p>
          <a:p>
            <a:r>
              <a:t>\date{\today}</a:t>
            </a:r>
          </a:p>
          <a:p>
            <a:r>
              <a:t>\maketitle</a:t>
            </a:r>
          </a:p>
          <a:p>
            <a:r>
              <a:t>...</a:t>
            </a:r>
          </a:p>
          <a:p>
            <a:r>
              <a:t>\end{document}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Formatting in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Bold: \textbf{Bold Text}</a:t>
            </a:r>
          </a:p>
          <a:p>
            <a:r>
              <a:t>- Italic: \textit{Italic Text}</a:t>
            </a:r>
          </a:p>
          <a:p>
            <a:r>
              <a:t>- Underline: \underline{Underlined Text}</a:t>
            </a:r>
          </a:p>
          <a:p>
            <a:r>
              <a:t>- Sections: \section{Section Title}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Lists in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Itemized List:</a:t>
            </a:r>
          </a:p>
          <a:p>
            <a:r>
              <a:rPr dirty="0"/>
              <a:t>\begin{itemize}</a:t>
            </a:r>
          </a:p>
          <a:p>
            <a:r>
              <a:rPr dirty="0"/>
              <a:t>  \item First Item</a:t>
            </a:r>
          </a:p>
          <a:p>
            <a:r>
              <a:rPr dirty="0"/>
              <a:t>  \item Second Item</a:t>
            </a:r>
          </a:p>
          <a:p>
            <a:r>
              <a:rPr dirty="0"/>
              <a:t>\end{itemize}</a:t>
            </a:r>
          </a:p>
          <a:p>
            <a:endParaRPr dirty="0"/>
          </a:p>
          <a:p>
            <a:r>
              <a:rPr dirty="0"/>
              <a:t>Enumerated List:</a:t>
            </a:r>
          </a:p>
          <a:p>
            <a:r>
              <a:rPr dirty="0"/>
              <a:t>\begin{enumerate}</a:t>
            </a:r>
          </a:p>
          <a:p>
            <a:r>
              <a:rPr dirty="0"/>
              <a:t>  \item First Step</a:t>
            </a:r>
          </a:p>
          <a:p>
            <a:r>
              <a:rPr dirty="0"/>
              <a:t>  \item Second Step</a:t>
            </a:r>
          </a:p>
          <a:p>
            <a:r>
              <a:rPr dirty="0"/>
              <a:t>\end{enumerate}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Equations in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Inline equation: $E = mc^2$</a:t>
            </a:r>
          </a:p>
          <a:p>
            <a:endParaRPr/>
          </a:p>
          <a:p>
            <a:r>
              <a:t>Displayed equation:</a:t>
            </a:r>
          </a:p>
          <a:p>
            <a:r>
              <a:t>\[</a:t>
            </a:r>
          </a:p>
          <a:p>
            <a:r>
              <a:t>F = m \cdot a</a:t>
            </a:r>
          </a:p>
          <a:p>
            <a:r>
              <a:t>\]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Image in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 `graphicx` package:</a:t>
            </a:r>
          </a:p>
          <a:p>
            <a:endParaRPr/>
          </a:p>
          <a:p>
            <a:r>
              <a:t>\usepackage{graphicx}</a:t>
            </a:r>
          </a:p>
          <a:p>
            <a:endParaRPr/>
          </a:p>
          <a:p>
            <a:r>
              <a:t>Insert an image:</a:t>
            </a:r>
          </a:p>
          <a:p>
            <a:r>
              <a:t>\begin{center}</a:t>
            </a:r>
          </a:p>
          <a:p>
            <a:r>
              <a:t>  \includegraphics[width=5cm]{image.png}</a:t>
            </a:r>
          </a:p>
          <a:p>
            <a:r>
              <a:t>\end{center}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LaTeX document with:</a:t>
            </a:r>
          </a:p>
          <a:p>
            <a:r>
              <a:t>- Title, Author, Date</a:t>
            </a:r>
          </a:p>
          <a:p>
            <a:r>
              <a:t>- A short introduction about yourself</a:t>
            </a:r>
          </a:p>
          <a:p>
            <a:r>
              <a:t>- A list of your favorite programming languages</a:t>
            </a:r>
          </a:p>
          <a:p>
            <a:r>
              <a:t>- A mathematical equation (e.g., Newton’s Second Law)</a:t>
            </a:r>
          </a:p>
          <a:p>
            <a:r>
              <a:t>- Insert an image related to Computer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308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Introduction to LaTeX</vt:lpstr>
      <vt:lpstr>What is LaTeX?</vt:lpstr>
      <vt:lpstr>Basic Document Structure</vt:lpstr>
      <vt:lpstr>Text Formatting in LaTeX</vt:lpstr>
      <vt:lpstr>Creating Lists in LaTeX</vt:lpstr>
      <vt:lpstr>Writing Equations in LaTeX</vt:lpstr>
      <vt:lpstr>Adding an Image in LaTeX</vt:lpstr>
      <vt:lpstr>Task for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sumit kumar</cp:lastModifiedBy>
  <cp:revision>1</cp:revision>
  <dcterms:created xsi:type="dcterms:W3CDTF">2013-01-27T09:14:16Z</dcterms:created>
  <dcterms:modified xsi:type="dcterms:W3CDTF">2025-03-25T10:10:52Z</dcterms:modified>
  <cp:category/>
</cp:coreProperties>
</file>