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Journey of Walmart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Sam Walton’s Vision to Global Retail Giant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Walmart in the Global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1990s: Expanded internationally (Mexico, Canada, China, UK)</a:t>
            </a:r>
          </a:p>
          <a:p>
            <a:r>
              <a:t>• Adapted to local markets with different formats</a:t>
            </a:r>
          </a:p>
          <a:p>
            <a:r>
              <a:t>• Faced challenges in some countries (e.g., Germany, South Korea)</a:t>
            </a:r>
          </a:p>
          <a:p>
            <a:r>
              <a:t>• Successful presence in Latin America and Asia</a:t>
            </a:r>
          </a:p>
          <a:p>
            <a:r>
              <a:t>• Became the world’s largest retailer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Walmart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2007: Entered India through joint venture with Bharti Enterprises</a:t>
            </a:r>
          </a:p>
          <a:p>
            <a:r>
              <a:t>• Opened 'Best Price' wholesale cash-and-carry stores</a:t>
            </a:r>
          </a:p>
          <a:p>
            <a:r>
              <a:t>• Focused on supplying retailers, not direct consumers (due to FDI rules)</a:t>
            </a:r>
          </a:p>
          <a:p>
            <a:r>
              <a:t>• 2018: Acquired majority stake in Flipkart, India’s leading e-commerce platform</a:t>
            </a:r>
          </a:p>
          <a:p>
            <a:r>
              <a:t>• Strategy: Online + wholesale presence in India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almart-india-flipkart-ninjacart-supply-cha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224" y="1600200"/>
            <a:ext cx="6785552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of Sam Walton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Known for humility, simplicity, and focus on customer satisfaction</a:t>
            </a:r>
          </a:p>
          <a:p>
            <a:r>
              <a:t>• Believed in teamwork, low prices, and innovation</a:t>
            </a:r>
          </a:p>
          <a:p>
            <a:r>
              <a:t>• Walmart today employs millions of people worldwide</a:t>
            </a:r>
          </a:p>
          <a:p>
            <a:r>
              <a:t>• Continues mission: Save money, live better</a:t>
            </a:r>
          </a:p>
          <a:p>
            <a:r>
              <a:t>• Sam Walton remains a legendary figure in retail history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Life of Sam Walton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Born: March 29, 1918, in Kingfisher, Oklahoma, USA</a:t>
            </a:r>
          </a:p>
          <a:p>
            <a:r>
              <a:t>• Family moved often during the Great Depression</a:t>
            </a:r>
          </a:p>
          <a:p>
            <a:r>
              <a:t>• Education: Bachelor’s degree in Economics, University of Missouri (1940)</a:t>
            </a:r>
          </a:p>
          <a:p>
            <a:r>
              <a:t>• Early Career: Worked at J.C. Penney as a management trainee</a:t>
            </a:r>
          </a:p>
          <a:p>
            <a:r>
              <a:t>• Served in the U.S. Army during World War 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am-Walt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4" y="1888880"/>
            <a:ext cx="6979297" cy="441588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Steps in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1945: Bought a Ben Franklin variety store in Newport, Arkansas</a:t>
            </a:r>
          </a:p>
          <a:p>
            <a:r>
              <a:t>• Applied discount pricing strategies and focus on volume sales</a:t>
            </a:r>
          </a:p>
          <a:p>
            <a:r>
              <a:t>• Introduced innovations like self-service model and lower profit margins</a:t>
            </a:r>
          </a:p>
          <a:p>
            <a:r>
              <a:t>• Gained experience that shaped Walmart’s future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Founding of Walmart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1962: Opened first Walmart store in Rogers, Arkansas</a:t>
            </a:r>
          </a:p>
          <a:p>
            <a:r>
              <a:t>• Idea: Provide low prices to help people save money and live better</a:t>
            </a:r>
          </a:p>
          <a:p>
            <a:r>
              <a:t>• Concept: Rural locations, discount pricing, customer-first approach</a:t>
            </a:r>
          </a:p>
          <a:p>
            <a:r>
              <a:t>• Motto: 'Always Low Prices'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almart-continues-energy-efficiency-750x5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27" y="1600200"/>
            <a:ext cx="6788945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of Walmart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1960s–70s: Expanded rapidly in Arkansas and nearby states</a:t>
            </a:r>
          </a:p>
          <a:p>
            <a:r>
              <a:t>• 1970: Walmart Inc. went public</a:t>
            </a:r>
          </a:p>
          <a:p>
            <a:r>
              <a:t>• 1980s: Walmart became one of the largest U.S. retailers</a:t>
            </a:r>
          </a:p>
          <a:p>
            <a:r>
              <a:t>• Introduced distribution centers and advanced logistics</a:t>
            </a:r>
          </a:p>
          <a:p>
            <a:r>
              <a:t>• Technology-driven supply chain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Walmart Supercenters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First Supercenter opened in 1988</a:t>
            </a:r>
          </a:p>
          <a:p>
            <a:r>
              <a:t>• Concept: One-stop shopping with groceries, clothing, electronics, and more</a:t>
            </a:r>
          </a:p>
          <a:p>
            <a:r>
              <a:t>• Combination of discount store and supermarket</a:t>
            </a:r>
          </a:p>
          <a:p>
            <a:r>
              <a:t>• Became Walmart’s most successful format</a:t>
            </a:r>
          </a:p>
          <a:p>
            <a:r>
              <a:t>• Attracted millions of customers worldwide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Sam’s Club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Established in 1983</a:t>
            </a:r>
          </a:p>
          <a:p>
            <a:r>
              <a:t>• Membership-only warehouse club</a:t>
            </a:r>
          </a:p>
          <a:p>
            <a:r>
              <a:t>• Offered bulk products at discounted prices</a:t>
            </a:r>
          </a:p>
          <a:p>
            <a:r>
              <a:t>• Targeted small businesses and families</a:t>
            </a:r>
          </a:p>
          <a:p>
            <a:r>
              <a:t>• Inspired India’s Best Price stores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448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Journey of Walmart</vt:lpstr>
      <vt:lpstr>Early Life of Sam Walton</vt:lpstr>
      <vt:lpstr>Slide 3</vt:lpstr>
      <vt:lpstr>First Steps in Retail</vt:lpstr>
      <vt:lpstr>Founding of Walmart</vt:lpstr>
      <vt:lpstr>Slide 6</vt:lpstr>
      <vt:lpstr>Growth of Walmart</vt:lpstr>
      <vt:lpstr>Walmart Supercenters</vt:lpstr>
      <vt:lpstr>Sam’s Club</vt:lpstr>
      <vt:lpstr>Walmart in the Global Market</vt:lpstr>
      <vt:lpstr>Walmart in India</vt:lpstr>
      <vt:lpstr>Slide 12</vt:lpstr>
      <vt:lpstr>Legacy of Sam Walton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of Walmart</dc:title>
  <dc:subject/>
  <dc:creator/>
  <cp:keywords/>
  <dc:description>generated using python-pptx</dc:description>
  <cp:lastModifiedBy>sumit kumar</cp:lastModifiedBy>
  <cp:revision>4</cp:revision>
  <dcterms:created xsi:type="dcterms:W3CDTF">2013-01-27T09:14:16Z</dcterms:created>
  <dcterms:modified xsi:type="dcterms:W3CDTF">2025-08-25T04:53:20Z</dcterms:modified>
  <cp:category/>
</cp:coreProperties>
</file>