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and Ethics in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 depends on huge amounts of data</a:t>
            </a:r>
          </a:p>
          <a:p>
            <a:r>
              <a:t>Used in Google Maps, Zomato, grocery &amp; clothing apps</a:t>
            </a:r>
          </a:p>
          <a:p>
            <a:r>
              <a:t>AI helps in hiring, banking, and face recognition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Data is Used in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Google Maps – collects location → predicts traffic</a:t>
            </a:r>
          </a:p>
          <a:p>
            <a:r>
              <a:t>Food delivery apps – suggest food &amp; predict demand</a:t>
            </a:r>
          </a:p>
          <a:p>
            <a:r>
              <a:t>Grocery apps – recommend products, manage stock</a:t>
            </a:r>
          </a:p>
          <a:p>
            <a:r>
              <a:t>Clothing apps – personalize recommendations</a:t>
            </a:r>
          </a:p>
          <a:p>
            <a:r>
              <a:t>Hiring &amp; Banking – shortlisting, loan approval</a:t>
            </a:r>
          </a:p>
          <a:p>
            <a:r>
              <a:t>Face recognition – unique features to unlock devices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Ethical Concerns in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Bias – wrong training data → unfair results</a:t>
            </a:r>
          </a:p>
          <a:p>
            <a:r>
              <a:t>Fairness – equal treatment for all users</a:t>
            </a:r>
          </a:p>
          <a:p>
            <a:r>
              <a:t>Privacy – protect location &amp; face data</a:t>
            </a:r>
          </a:p>
          <a:p>
            <a:r>
              <a:t>Explainability – AI should justify its decisions</a:t>
            </a:r>
          </a:p>
          <a:p>
            <a:r>
              <a:t>Accountability – who is responsible for mistakes?</a:t>
            </a:r>
          </a:p>
          <a:p>
            <a:r>
              <a:t>Security – protect data from hacking/misuse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 is powerful and useful</a:t>
            </a:r>
          </a:p>
          <a:p>
            <a:r>
              <a:t>Relies completely on quality data</a:t>
            </a:r>
          </a:p>
          <a:p>
            <a:r>
              <a:t>Must follow ethical practices</a:t>
            </a:r>
          </a:p>
          <a:p>
            <a:r>
              <a:t>Should be fair, secure, and explainable</a:t>
            </a:r>
          </a:p>
          <a:p>
            <a:r>
              <a:t>Responsible AI ensures benefits without harm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