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Challenges of Traditional CRM (Before AI Integration)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limitations of the CRM Era (1999–2015)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Manual Data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CRM systems relied completely on humans to input customer details, meetings, and call summaries.</a:t>
            </a:r>
          </a:p>
          <a:p/>
          <a:p>
            <a:r>
              <a:t>• This often led to incomplete or delayed data entry.</a:t>
            </a:r>
          </a:p>
          <a:p/>
          <a:p>
            <a:r>
              <a:t>Example: A salesperson forgets to log a call — the CRM doesn’t know follow-up is needed.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Lack of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CRM stored massive data but couldn’t analyze or interpret it.</a:t>
            </a:r>
          </a:p>
          <a:p/>
          <a:p>
            <a:r>
              <a:t>• Businesses relied on human intuition, not data analytics.</a:t>
            </a:r>
          </a:p>
          <a:p/>
          <a:p>
            <a:r>
              <a:t>Example: CRM could show who bought products but not predict buying behavior.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No Personalization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Every customer was treated the same — no intelligent differentiation.</a:t>
            </a:r>
          </a:p>
          <a:p/>
          <a:p>
            <a:r>
              <a:t>• Marketing campaigns were generic and non-targeted.</a:t>
            </a:r>
          </a:p>
          <a:p/>
          <a:p>
            <a:r>
              <a:t>Example: Loyal customers received the same welcome offer as new customers.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Difficulty in Predicting Sales or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CRM only stored past sales data — it couldn’t forecast trends.</a:t>
            </a:r>
          </a:p>
          <a:p/>
          <a:p>
            <a:r>
              <a:t>• Managers used Excel sheets and manual planning.</a:t>
            </a:r>
          </a:p>
          <a:p/>
          <a:p>
            <a:r>
              <a:t>Example: CRM didn’t suggest future Diwali sales rise based on last year’s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Customer Support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CRM recorded complaints but didn’t help resolve them.</a:t>
            </a:r>
          </a:p>
          <a:p/>
          <a:p>
            <a:r>
              <a:t>• No automation, chatbots, or real-time alerts.</a:t>
            </a:r>
          </a:p>
          <a:p/>
          <a:p>
            <a:r>
              <a:t>Example: 50 similar complaints might go unnoticed until manually checked.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Data 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 companies grew, customer data became massive.</a:t>
            </a:r>
          </a:p>
          <a:p/>
          <a:p>
            <a:r>
              <a:t>• CRM stored it but retrieving insights became time-consuming.</a:t>
            </a:r>
          </a:p>
          <a:p/>
          <a:p>
            <a:r>
              <a:t>Example: Generating last month’s sofa sales took multiple manual filters.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No Real-Time Alerts or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Traditional CRMs were reactive — they didn’t suggest or alert.</a:t>
            </a:r>
          </a:p>
          <a:p/>
          <a:p>
            <a:r>
              <a:t>• Users had to search data manually.</a:t>
            </a:r>
          </a:p>
          <a:p/>
          <a:p>
            <a:r>
              <a:t>Example: No alerts for customers likely to cancel or opportunities for upselling.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CRMs were great for data storage but lacked intelligence.</a:t>
            </a:r>
          </a:p>
          <a:p/>
          <a:p>
            <a:r>
              <a:t>• These limitations paved the path for AI integration.</a:t>
            </a:r>
          </a:p>
          <a:p/>
          <a:p>
            <a:r>
              <a:t>• CRM + AI introduced automation, personalization, and predictive capabilities.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