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</p:sldMasterIdLst>
  <p:notesMasterIdLst>
    <p:notesMasterId r:id="rId12"/>
  </p:notesMasterIdLst>
  <p:sldIdLst>
    <p:sldId id="257" r:id="rId5"/>
    <p:sldId id="263" r:id="rId6"/>
    <p:sldId id="351" r:id="rId7"/>
    <p:sldId id="353" r:id="rId8"/>
    <p:sldId id="354" r:id="rId9"/>
    <p:sldId id="359" r:id="rId10"/>
    <p:sldId id="358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5BA15-EEF6-4929-9B6D-D6B279DFDBC0}" v="1" dt="2018-09-19T18:55:29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1" autoAdjust="0"/>
    <p:restoredTop sz="86821" autoAdjust="0"/>
  </p:normalViewPr>
  <p:slideViewPr>
    <p:cSldViewPr snapToGrid="0" snapToObjects="1">
      <p:cViewPr varScale="1">
        <p:scale>
          <a:sx n="76" d="100"/>
          <a:sy n="76" d="100"/>
        </p:scale>
        <p:origin x="1080" y="52"/>
      </p:cViewPr>
      <p:guideLst>
        <p:guide orient="horz" pos="1620"/>
        <p:guide pos="28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412A6-D889-854E-ACDD-CE38088E23A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D4666-63B9-D545-9A4C-EE257FF4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A33DB-B638-CA49-AC9A-85D67CF6E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4666-63B9-D545-9A4C-EE257FF469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06745"/>
            <a:ext cx="7772400" cy="901646"/>
          </a:xfrm>
        </p:spPr>
        <p:txBody>
          <a:bodyPr anchor="b">
            <a:normAutofit/>
          </a:bodyPr>
          <a:lstStyle>
            <a:lvl1pPr algn="ctr">
              <a:defRPr sz="32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5648"/>
            <a:ext cx="7772400" cy="417227"/>
          </a:xfrm>
        </p:spPr>
        <p:txBody>
          <a:bodyPr>
            <a:noAutofit/>
          </a:bodyPr>
          <a:lstStyle>
            <a:lvl1pPr marL="0" indent="0" algn="ctr">
              <a:buNone/>
              <a:defRPr sz="2500" b="0" i="0">
                <a:solidFill>
                  <a:schemeClr val="accent5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678118" y="4236498"/>
            <a:ext cx="3787775" cy="253604"/>
          </a:xfrm>
        </p:spPr>
        <p:txBody>
          <a:bodyPr>
            <a:noAutofit/>
          </a:bodyPr>
          <a:lstStyle>
            <a:lvl1pPr marL="0" indent="0" algn="ctr">
              <a:buNone/>
              <a:defRPr sz="1300" b="0" i="0">
                <a:solidFill>
                  <a:schemeClr val="bg1">
                    <a:lumMod val="50000"/>
                  </a:schemeClr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342884" indent="0" algn="ctr">
              <a:buNone/>
              <a:defRPr sz="975">
                <a:solidFill>
                  <a:schemeClr val="bg1">
                    <a:lumMod val="75000"/>
                  </a:schemeClr>
                </a:solidFill>
              </a:defRPr>
            </a:lvl2pPr>
            <a:lvl3pPr marL="685766" indent="0" algn="ctr">
              <a:buNone/>
              <a:defRPr sz="975">
                <a:solidFill>
                  <a:schemeClr val="bg1">
                    <a:lumMod val="75000"/>
                  </a:schemeClr>
                </a:solidFill>
              </a:defRPr>
            </a:lvl3pPr>
            <a:lvl4pPr marL="1028649" indent="0" algn="ctr">
              <a:buNone/>
              <a:defRPr sz="975">
                <a:solidFill>
                  <a:schemeClr val="bg1">
                    <a:lumMod val="75000"/>
                  </a:schemeClr>
                </a:solidFill>
              </a:defRPr>
            </a:lvl4pPr>
            <a:lvl5pPr marL="1371532" indent="0" algn="ctr">
              <a:buNone/>
              <a:defRPr sz="975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84" y="614983"/>
            <a:ext cx="1656871" cy="16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551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099798"/>
            <a:ext cx="4169438" cy="32635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290394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61" y="290696"/>
            <a:ext cx="4918833" cy="662496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099798"/>
            <a:ext cx="4918832" cy="32635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58898" y="0"/>
            <a:ext cx="3685101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71737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099798"/>
            <a:ext cx="4918832" cy="32635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58898" y="0"/>
            <a:ext cx="3685101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88307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58898" y="0"/>
            <a:ext cx="3685101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9017" y="1502230"/>
            <a:ext cx="4749247" cy="21390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22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401367"/>
            <a:ext cx="3723124" cy="32635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125686" y="1401367"/>
            <a:ext cx="5018314" cy="29022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2" y="4839603"/>
            <a:ext cx="870857" cy="146716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465095" y="4303713"/>
            <a:ext cx="5328068" cy="361950"/>
          </a:xfr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  <a:lvl2pPr marL="342883" indent="0" algn="r">
              <a:buNone/>
              <a:defRPr/>
            </a:lvl2pPr>
            <a:lvl3pPr marL="685765" indent="0" algn="r">
              <a:buNone/>
              <a:defRPr/>
            </a:lvl3pPr>
            <a:lvl4pPr marL="1028648" indent="0" algn="r">
              <a:buNone/>
              <a:defRPr/>
            </a:lvl4pPr>
            <a:lvl5pPr marL="1371532" indent="0" algn="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18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"/>
            <a:ext cx="9144000" cy="515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TopGra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401367"/>
            <a:ext cx="3723124" cy="32635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125686" y="1401367"/>
            <a:ext cx="5018314" cy="29022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2" y="4839603"/>
            <a:ext cx="870857" cy="146716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465095" y="4303713"/>
            <a:ext cx="5328068" cy="361950"/>
          </a:xfr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  <a:lvl2pPr marL="342883" indent="0" algn="r">
              <a:buNone/>
              <a:defRPr/>
            </a:lvl2pPr>
            <a:lvl3pPr marL="685765" indent="0" algn="r">
              <a:buNone/>
              <a:defRPr/>
            </a:lvl3pPr>
            <a:lvl4pPr marL="1028648" indent="0" algn="r">
              <a:buNone/>
              <a:defRPr/>
            </a:lvl4pPr>
            <a:lvl5pPr marL="1371532" indent="0" algn="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7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0000"/>
            <a:ext cx="9144000" cy="3263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00" b="0" i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0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739334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5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TopGra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444698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6891"/>
            <a:ext cx="9144000" cy="915830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latin typeface="Proforma Book" charset="0"/>
                <a:ea typeface="Proforma Book" charset="0"/>
                <a:cs typeface="Proforma Book" charset="0"/>
              </a:defRPr>
            </a:lvl2pPr>
            <a:lvl3pPr>
              <a:defRPr>
                <a:latin typeface="Proforma Book" charset="0"/>
                <a:ea typeface="Proforma Book" charset="0"/>
                <a:cs typeface="Proforma Book" charset="0"/>
              </a:defRPr>
            </a:lvl3pPr>
            <a:lvl4pPr>
              <a:defRPr>
                <a:latin typeface="Proforma Book" charset="0"/>
                <a:ea typeface="Proforma Book" charset="0"/>
                <a:cs typeface="Proforma Book" charset="0"/>
              </a:defRPr>
            </a:lvl4pPr>
            <a:lvl5pPr>
              <a:defRPr>
                <a:latin typeface="Proforma Book" charset="0"/>
                <a:ea typeface="Proforma Book" charset="0"/>
                <a:cs typeface="Proforma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2867726"/>
            <a:ext cx="9144000" cy="709613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accent5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342884" indent="0" algn="ctr">
              <a:buNone/>
              <a:defRPr/>
            </a:lvl2pPr>
            <a:lvl3pPr marL="685766" indent="0" algn="ctr">
              <a:buNone/>
              <a:defRPr/>
            </a:lvl3pPr>
            <a:lvl4pPr marL="1028649" indent="0" algn="ctr">
              <a:buNone/>
              <a:defRPr/>
            </a:lvl4pPr>
            <a:lvl5pPr marL="1371532" indent="0" algn="ct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74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5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8254"/>
            <a:ext cx="9144000" cy="884124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Proforma UltraLight" charset="0"/>
                <a:ea typeface="Proforma UltraLight" charset="0"/>
                <a:cs typeface="Proforma UltraLight" charset="0"/>
              </a:defRPr>
            </a:lvl1pPr>
            <a:lvl2pPr>
              <a:defRPr>
                <a:latin typeface="Proforma Book" charset="0"/>
                <a:ea typeface="Proforma Book" charset="0"/>
                <a:cs typeface="Proforma Book" charset="0"/>
              </a:defRPr>
            </a:lvl2pPr>
            <a:lvl3pPr>
              <a:defRPr>
                <a:latin typeface="Proforma Book" charset="0"/>
                <a:ea typeface="Proforma Book" charset="0"/>
                <a:cs typeface="Proforma Book" charset="0"/>
              </a:defRPr>
            </a:lvl3pPr>
            <a:lvl4pPr>
              <a:defRPr>
                <a:latin typeface="Proforma Book" charset="0"/>
                <a:ea typeface="Proforma Book" charset="0"/>
                <a:cs typeface="Proforma Book" charset="0"/>
              </a:defRPr>
            </a:lvl4pPr>
            <a:lvl5pPr>
              <a:defRPr>
                <a:latin typeface="Proforma Book" charset="0"/>
                <a:ea typeface="Proforma Book" charset="0"/>
                <a:cs typeface="Proforma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2731388"/>
            <a:ext cx="9144000" cy="6590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342883" indent="0" algn="ctr">
              <a:buNone/>
              <a:defRPr/>
            </a:lvl2pPr>
            <a:lvl3pPr marL="685765" indent="0" algn="ctr">
              <a:buNone/>
              <a:defRPr/>
            </a:lvl3pPr>
            <a:lvl4pPr marL="1028648" indent="0" algn="ctr">
              <a:buNone/>
              <a:defRPr/>
            </a:lvl4pPr>
            <a:lvl5pPr marL="1371532" indent="0" algn="ct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835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Vide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TopGra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 descr="TopGrad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9144000" cy="51435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VIDEO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1932643"/>
            <a:ext cx="9144000" cy="718627"/>
          </a:xfr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0" y="2651267"/>
            <a:ext cx="9144000" cy="1257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152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Vide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pic>
        <p:nvPicPr>
          <p:cNvPr id="15" name="Picture 14" descr="4b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34" y="70900"/>
            <a:ext cx="6668932" cy="5001700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3" hasCustomPrompt="1"/>
          </p:nvPr>
        </p:nvSpPr>
        <p:spPr>
          <a:xfrm>
            <a:off x="1237534" y="70900"/>
            <a:ext cx="6668932" cy="50017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VIDEO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1932643"/>
            <a:ext cx="9144000" cy="718627"/>
          </a:xfr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0" y="2651267"/>
            <a:ext cx="9144000" cy="1257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68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vide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pic>
        <p:nvPicPr>
          <p:cNvPr id="8" name="Picture 7" descr="239by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857121"/>
            <a:ext cx="8198068" cy="3429258"/>
          </a:xfrm>
          <a:prstGeom prst="rect">
            <a:avLst/>
          </a:prstGeom>
        </p:spPr>
      </p:pic>
      <p:pic>
        <p:nvPicPr>
          <p:cNvPr id="9" name="Picture 8" descr="239by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857121"/>
            <a:ext cx="8198068" cy="3429258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3" hasCustomPrompt="1"/>
          </p:nvPr>
        </p:nvSpPr>
        <p:spPr>
          <a:xfrm>
            <a:off x="472966" y="857121"/>
            <a:ext cx="8198068" cy="342925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VIDEO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1932643"/>
            <a:ext cx="9144000" cy="718627"/>
          </a:xfr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0" y="2651267"/>
            <a:ext cx="9144000" cy="1257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4313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Vide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pic>
        <p:nvPicPr>
          <p:cNvPr id="9" name="Picture 8" descr="185by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4" y="531228"/>
            <a:ext cx="7549932" cy="4081044"/>
          </a:xfrm>
          <a:prstGeom prst="rect">
            <a:avLst/>
          </a:prstGeom>
        </p:spPr>
      </p:pic>
      <p:pic>
        <p:nvPicPr>
          <p:cNvPr id="8" name="Picture 7" descr="185by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4" y="531228"/>
            <a:ext cx="7549932" cy="4081044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3" hasCustomPrompt="1"/>
          </p:nvPr>
        </p:nvSpPr>
        <p:spPr>
          <a:xfrm>
            <a:off x="797034" y="531228"/>
            <a:ext cx="7549932" cy="408104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VIDEO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1932643"/>
            <a:ext cx="9144000" cy="718627"/>
          </a:xfr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0" y="2651267"/>
            <a:ext cx="9144000" cy="1257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602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875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TopGra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8254"/>
            <a:ext cx="9144000" cy="884124"/>
          </a:xfrm>
        </p:spPr>
        <p:txBody>
          <a:bodyPr>
            <a:normAutofit/>
          </a:bodyPr>
          <a:lstStyle>
            <a:lvl1pPr marL="0" marR="0" indent="0" algn="ct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Proforma UltraLight" charset="0"/>
                <a:ea typeface="Proforma UltraLight" charset="0"/>
                <a:cs typeface="Proforma UltraLight" charset="0"/>
              </a:defRPr>
            </a:lvl1pPr>
            <a:lvl2pPr>
              <a:defRPr>
                <a:latin typeface="Proforma Book" charset="0"/>
                <a:ea typeface="Proforma Book" charset="0"/>
                <a:cs typeface="Proforma Book" charset="0"/>
              </a:defRPr>
            </a:lvl2pPr>
            <a:lvl3pPr>
              <a:defRPr>
                <a:latin typeface="Proforma Book" charset="0"/>
                <a:ea typeface="Proforma Book" charset="0"/>
                <a:cs typeface="Proforma Book" charset="0"/>
              </a:defRPr>
            </a:lvl3pPr>
            <a:lvl4pPr>
              <a:defRPr>
                <a:latin typeface="Proforma Book" charset="0"/>
                <a:ea typeface="Proforma Book" charset="0"/>
                <a:cs typeface="Proforma Book" charset="0"/>
              </a:defRPr>
            </a:lvl4pPr>
            <a:lvl5pPr>
              <a:defRPr>
                <a:latin typeface="Proforma Book" charset="0"/>
                <a:ea typeface="Proforma Book" charset="0"/>
                <a:cs typeface="Proforma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2731388"/>
            <a:ext cx="9144000" cy="6590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342883" indent="0" algn="ctr">
              <a:buNone/>
              <a:defRPr/>
            </a:lvl2pPr>
            <a:lvl3pPr marL="685765" indent="0" algn="ctr">
              <a:buNone/>
              <a:defRPr/>
            </a:lvl3pPr>
            <a:lvl4pPr marL="1028648" indent="0" algn="ctr">
              <a:buNone/>
              <a:defRPr/>
            </a:lvl4pPr>
            <a:lvl5pPr marL="1371532" indent="0" algn="ct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58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_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0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14450"/>
            <a:ext cx="9144000" cy="2514600"/>
          </a:xfrm>
        </p:spPr>
        <p:txBody>
          <a:bodyPr>
            <a:normAutofit/>
          </a:bodyPr>
          <a:lstStyle>
            <a:lvl1pPr algn="ctr">
              <a:defRPr sz="44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865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lor_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50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98225"/>
            <a:ext cx="9144000" cy="824593"/>
          </a:xfrm>
        </p:spPr>
        <p:txBody>
          <a:bodyPr anchor="t">
            <a:normAutofit/>
          </a:bodyPr>
          <a:lstStyle>
            <a:lvl1pPr algn="ctr">
              <a:defRPr sz="44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2831788"/>
            <a:ext cx="9144000" cy="98821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84" indent="0">
              <a:buNone/>
              <a:defRPr>
                <a:solidFill>
                  <a:schemeClr val="bg1"/>
                </a:solidFill>
              </a:defRPr>
            </a:lvl2pPr>
            <a:lvl3pPr marL="685766" indent="0">
              <a:buNone/>
              <a:defRPr>
                <a:solidFill>
                  <a:schemeClr val="bg1"/>
                </a:solidFill>
              </a:defRPr>
            </a:lvl3pPr>
            <a:lvl4pPr marL="1028649" indent="0">
              <a:buNone/>
              <a:defRPr>
                <a:solidFill>
                  <a:schemeClr val="bg1"/>
                </a:solidFill>
              </a:defRPr>
            </a:lvl4pPr>
            <a:lvl5pPr marL="13715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34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15511"/>
            <a:ext cx="9144000" cy="865415"/>
          </a:xfrm>
        </p:spPr>
        <p:txBody>
          <a:bodyPr>
            <a:normAutofit/>
          </a:bodyPr>
          <a:lstStyle>
            <a:lvl1pPr algn="ctr">
              <a:defRPr sz="44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077205" y="1659473"/>
            <a:ext cx="1012825" cy="75842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40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146737" y="1623911"/>
            <a:ext cx="850527" cy="850527"/>
          </a:xfrm>
          <a:prstGeom prst="ellipse">
            <a:avLst/>
          </a:prstGeom>
          <a:noFill/>
          <a:ln w="19050" cmpd="sng">
            <a:gradFill flip="none" rotWithShape="1">
              <a:gsLst>
                <a:gs pos="0">
                  <a:srgbClr val="F47F1B"/>
                </a:gs>
                <a:gs pos="100000">
                  <a:srgbClr val="B01C4D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289947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160151"/>
            <a:ext cx="9144000" cy="57983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077205" y="1479860"/>
            <a:ext cx="1012825" cy="75842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40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01731"/>
            <a:ext cx="9144000" cy="865415"/>
          </a:xfrm>
        </p:spPr>
        <p:txBody>
          <a:bodyPr>
            <a:normAutofit/>
          </a:bodyPr>
          <a:lstStyle>
            <a:lvl1pPr algn="ctr">
              <a:defRPr sz="4400" b="0" i="0" baseline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146737" y="1449742"/>
            <a:ext cx="850527" cy="850527"/>
          </a:xfrm>
          <a:prstGeom prst="ellipse">
            <a:avLst/>
          </a:prstGeom>
          <a:noFill/>
          <a:ln w="19050" cmpd="sng">
            <a:gradFill flip="none" rotWithShape="1">
              <a:gsLst>
                <a:gs pos="0">
                  <a:srgbClr val="F47F1B"/>
                </a:gs>
                <a:gs pos="100000">
                  <a:srgbClr val="B01C4D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8330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875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 descr="TopGra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2" y="4839603"/>
            <a:ext cx="870857" cy="1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78534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9045"/>
            <a:ext cx="9144000" cy="865415"/>
          </a:xfrm>
        </p:spPr>
        <p:txBody>
          <a:bodyPr anchor="ctr">
            <a:normAutofit/>
          </a:bodyPr>
          <a:lstStyle>
            <a:lvl1pPr algn="ctr">
              <a:defRPr sz="4400" b="0" i="0" baseline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45661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7"/>
            <a:ext cx="9144000" cy="514350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3911940"/>
            <a:ext cx="9144000" cy="97869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2pPr>
            <a:lvl3pPr marL="685766" indent="0" algn="ctr">
              <a:buNone/>
              <a:defRPr sz="900"/>
            </a:lvl3pPr>
            <a:lvl4pPr marL="1028649" indent="0" algn="ctr">
              <a:buNone/>
              <a:defRPr sz="825"/>
            </a:lvl4pPr>
            <a:lvl5pPr marL="1371532" indent="0" algn="ctr">
              <a:buNone/>
              <a:defRPr sz="8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2673040"/>
            <a:ext cx="9144000" cy="373856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accent5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342884" indent="0" algn="ctr">
              <a:buNone/>
              <a:defRPr/>
            </a:lvl2pPr>
            <a:lvl3pPr marL="685766" indent="0" algn="ctr">
              <a:buNone/>
              <a:defRPr/>
            </a:lvl3pPr>
            <a:lvl4pPr marL="1028649" indent="0" algn="ctr">
              <a:buNone/>
              <a:defRPr/>
            </a:lvl4pPr>
            <a:lvl5pPr marL="1371532" indent="0" algn="ct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6714"/>
            <a:ext cx="9144000" cy="865415"/>
          </a:xfrm>
        </p:spPr>
        <p:txBody>
          <a:bodyPr anchor="ctr">
            <a:normAutofit/>
          </a:bodyPr>
          <a:lstStyle>
            <a:lvl1pPr algn="ctr">
              <a:defRPr sz="3800" b="0" i="0" baseline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7828324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9045"/>
            <a:ext cx="9144000" cy="865415"/>
          </a:xfrm>
        </p:spPr>
        <p:txBody>
          <a:bodyPr anchor="ctr">
            <a:normAutofit/>
          </a:bodyPr>
          <a:lstStyle>
            <a:lvl1pPr algn="ctr">
              <a:defRPr sz="4400" b="0" i="0" baseline="0"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0" scaled="1"/>
                </a:gra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15795605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780060"/>
            <a:ext cx="9144000" cy="57983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1640"/>
            <a:ext cx="9144000" cy="865415"/>
          </a:xfrm>
        </p:spPr>
        <p:txBody>
          <a:bodyPr>
            <a:normAutofit/>
          </a:bodyPr>
          <a:lstStyle>
            <a:lvl1pPr algn="ctr">
              <a:defRPr sz="4400" b="0" i="0" baseline="0"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0" scaled="1"/>
                </a:gra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481756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25538"/>
            <a:ext cx="9144000" cy="28924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342883" indent="0" algn="ctr">
              <a:buNone/>
              <a:defRPr/>
            </a:lvl2pPr>
            <a:lvl3pPr marL="685765" indent="0" algn="ctr">
              <a:buNone/>
              <a:defRPr/>
            </a:lvl3pPr>
            <a:lvl4pPr marL="1028648" indent="0" algn="ctr">
              <a:buNone/>
              <a:defRPr/>
            </a:lvl4pPr>
            <a:lvl5pPr marL="1371532" indent="0" algn="ctr">
              <a:buNone/>
              <a:defRPr/>
            </a:lvl5pPr>
          </a:lstStyle>
          <a:p>
            <a:pPr lvl="0"/>
            <a:r>
              <a:rPr lang="en-US" dirty="0">
                <a:latin typeface="Avenir Next Ultra Light"/>
                <a:cs typeface="Avenir Next Ultra Light"/>
              </a:rPr>
              <a:t>Examples of text-only long content.</a:t>
            </a:r>
            <a:br>
              <a:rPr lang="en-US" dirty="0">
                <a:latin typeface="Avenir Next Ultra Light"/>
                <a:cs typeface="Avenir Next Ultra Light"/>
              </a:rPr>
            </a:br>
            <a:r>
              <a:rPr lang="en-US" dirty="0">
                <a:solidFill>
                  <a:srgbClr val="FE8A02"/>
                </a:solidFill>
                <a:latin typeface="Avenir Next Ultra Light"/>
                <a:cs typeface="Avenir Next Ultra Light"/>
              </a:rPr>
              <a:t>These should only be used if absolutely </a:t>
            </a:r>
            <a:br>
              <a:rPr lang="en-US" dirty="0">
                <a:solidFill>
                  <a:srgbClr val="FE8A02"/>
                </a:solidFill>
                <a:latin typeface="Avenir Next Ultra Light"/>
                <a:cs typeface="Avenir Next Ultra Light"/>
              </a:rPr>
            </a:br>
            <a:r>
              <a:rPr lang="en-US" dirty="0">
                <a:solidFill>
                  <a:srgbClr val="FE8A02"/>
                </a:solidFill>
                <a:latin typeface="Avenir Next Ultra Light"/>
                <a:cs typeface="Avenir Next Ultra Light"/>
              </a:rPr>
              <a:t>necessary. </a:t>
            </a:r>
            <a:r>
              <a:rPr lang="en-US" dirty="0">
                <a:latin typeface="Avenir Next Ultra Light"/>
                <a:cs typeface="Avenir Next Ultra Light"/>
              </a:rPr>
              <a:t>They’re boring.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295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073700"/>
            <a:ext cx="9144000" cy="17038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3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774880"/>
            <a:ext cx="9144000" cy="1556147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0" indent="0" algn="ctr">
              <a:spcBef>
                <a:spcPts val="1350"/>
              </a:spcBef>
              <a:buNone/>
              <a:defRPr sz="1500" b="0" i="0">
                <a:solidFill>
                  <a:schemeClr val="accent5"/>
                </a:solidFill>
                <a:latin typeface="Avenir Next" charset="0"/>
                <a:ea typeface="Avenir Next" charset="0"/>
                <a:cs typeface="Avenir Next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8693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591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92702"/>
            <a:ext cx="9144000" cy="121545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3000" b="0" i="0">
                <a:solidFill>
                  <a:schemeClr val="accent5"/>
                </a:solidFill>
                <a:latin typeface="Avenir Next Medium" charset="0"/>
                <a:ea typeface="Avenir Next Medium" charset="0"/>
                <a:cs typeface="Avenir Next Medium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" y="2937143"/>
            <a:ext cx="9144000" cy="121529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342884" indent="0" algn="ctr">
              <a:buNone/>
              <a:defRPr>
                <a:solidFill>
                  <a:schemeClr val="bg1"/>
                </a:solidFill>
              </a:defRPr>
            </a:lvl2pPr>
            <a:lvl3pPr marL="685766" indent="0" algn="ctr">
              <a:buNone/>
              <a:defRPr>
                <a:solidFill>
                  <a:schemeClr val="bg1"/>
                </a:solidFill>
              </a:defRPr>
            </a:lvl3pPr>
            <a:lvl4pPr marL="1028649" indent="0" algn="ctr">
              <a:buNone/>
              <a:defRPr>
                <a:solidFill>
                  <a:schemeClr val="bg1"/>
                </a:solidFill>
              </a:defRPr>
            </a:lvl4pPr>
            <a:lvl5pPr marL="1371532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158570" y="4773212"/>
            <a:ext cx="4476750" cy="201216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8693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631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54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28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ubtitl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62" y="475751"/>
            <a:ext cx="8338876" cy="6624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284853"/>
            <a:ext cx="8338876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6938" y="32418"/>
            <a:ext cx="8741438" cy="527447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8036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776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875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 descr="TopGrad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2" y="4839603"/>
            <a:ext cx="870857" cy="1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2814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3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04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679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026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273846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01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or_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" y="0"/>
            <a:ext cx="9144000" cy="5150375"/>
          </a:xfrm>
          <a:prstGeom prst="rect">
            <a:avLst/>
          </a:prstGeom>
        </p:spPr>
      </p:pic>
      <p:sp>
        <p:nvSpPr>
          <p:cNvPr id="14" name="Content Placeholder 3"/>
          <p:cNvSpPr txBox="1">
            <a:spLocks/>
          </p:cNvSpPr>
          <p:nvPr userDrawn="1"/>
        </p:nvSpPr>
        <p:spPr>
          <a:xfrm>
            <a:off x="0" y="1995440"/>
            <a:ext cx="9144000" cy="8345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Avenir Next Ultra Light"/>
                <a:cs typeface="Avenir Next Ultra Light"/>
              </a:rPr>
              <a:t>THANK YOU</a:t>
            </a:r>
          </a:p>
        </p:txBody>
      </p:sp>
      <p:sp>
        <p:nvSpPr>
          <p:cNvPr id="15" name="Shape 106"/>
          <p:cNvSpPr/>
          <p:nvPr userDrawn="1"/>
        </p:nvSpPr>
        <p:spPr>
          <a:xfrm>
            <a:off x="4397025" y="2831476"/>
            <a:ext cx="344308" cy="294698"/>
          </a:xfrm>
          <a:prstGeom prst="heart">
            <a:avLst/>
          </a:prstGeom>
          <a:solidFill>
            <a:schemeClr val="bg1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>
              <a:solidFill>
                <a:srgbClr val="FE8A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7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lum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099798"/>
            <a:ext cx="402336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18078" y="1098947"/>
            <a:ext cx="4023360" cy="32643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805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hree Colum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4" y="1099798"/>
            <a:ext cx="2485781" cy="3263504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0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2pPr>
            <a:lvl3pPr marL="342884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3pPr>
            <a:lvl4pPr marL="514325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4pPr>
            <a:lvl5pPr marL="857207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255662" y="1099798"/>
            <a:ext cx="2485781" cy="3263504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0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2pPr>
            <a:lvl3pPr marL="342884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3pPr>
            <a:lvl4pPr marL="514325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4pPr>
            <a:lvl5pPr marL="857207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3329115" y="1099798"/>
            <a:ext cx="2485781" cy="3263504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0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2pPr>
            <a:lvl3pPr marL="342884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3pPr>
            <a:lvl4pPr marL="514325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4pPr>
            <a:lvl5pPr marL="857207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72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62" y="290696"/>
            <a:ext cx="4169438" cy="662496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842748"/>
            <a:ext cx="4169438" cy="78615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Proforma Book" charset="0"/>
                <a:ea typeface="Proforma Book" charset="0"/>
                <a:cs typeface="Proforma Book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03225" y="2628903"/>
            <a:ext cx="4168775" cy="6691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81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018" y="1502230"/>
            <a:ext cx="3864638" cy="21390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20385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62" y="290696"/>
            <a:ext cx="4169438" cy="662496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099798"/>
            <a:ext cx="4169438" cy="32635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87219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562" y="290696"/>
            <a:ext cx="8338876" cy="662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562" y="1099798"/>
            <a:ext cx="8338876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8693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2" y="4839603"/>
            <a:ext cx="870857" cy="1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5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26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60" r:id="rId11"/>
    <p:sldLayoutId id="2147483861" r:id="rId12"/>
    <p:sldLayoutId id="2147483862" r:id="rId13"/>
    <p:sldLayoutId id="2147483863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3" r:id="rId21"/>
    <p:sldLayoutId id="2147483864" r:id="rId22"/>
    <p:sldLayoutId id="2147483834" r:id="rId23"/>
    <p:sldLayoutId id="2147483835" r:id="rId24"/>
    <p:sldLayoutId id="2147483836" r:id="rId25"/>
    <p:sldLayoutId id="2147483837" r:id="rId26"/>
    <p:sldLayoutId id="2147483838" r:id="rId27"/>
    <p:sldLayoutId id="2147483839" r:id="rId28"/>
    <p:sldLayoutId id="2147483840" r:id="rId29"/>
    <p:sldLayoutId id="2147483841" r:id="rId30"/>
    <p:sldLayoutId id="2147483842" r:id="rId31"/>
    <p:sldLayoutId id="2147483843" r:id="rId32"/>
    <p:sldLayoutId id="2147483844" r:id="rId33"/>
    <p:sldLayoutId id="2147483845" r:id="rId34"/>
    <p:sldLayoutId id="2147483846" r:id="rId35"/>
    <p:sldLayoutId id="2147483847" r:id="rId36"/>
    <p:sldLayoutId id="2147483848" r:id="rId37"/>
    <p:sldLayoutId id="2147483849" r:id="rId38"/>
    <p:sldLayoutId id="2147483850" r:id="rId39"/>
    <p:sldLayoutId id="2147483851" r:id="rId40"/>
    <p:sldLayoutId id="2147483852" r:id="rId41"/>
    <p:sldLayoutId id="2147483853" r:id="rId42"/>
    <p:sldLayoutId id="2147483854" r:id="rId43"/>
    <p:sldLayoutId id="2147483855" r:id="rId44"/>
    <p:sldLayoutId id="2147483856" r:id="rId45"/>
    <p:sldLayoutId id="2147483857" r:id="rId46"/>
    <p:sldLayoutId id="2147483858" r:id="rId47"/>
  </p:sldLayoutIdLst>
  <p:hf hdr="0" ftr="0" dt="0"/>
  <p:txStyles>
    <p:titleStyle>
      <a:lvl1pPr algn="l" defTabSz="685766" rtl="0" eaLnBrk="1" latinLnBrk="0" hangingPunct="1">
        <a:lnSpc>
          <a:spcPct val="100000"/>
        </a:lnSpc>
        <a:spcBef>
          <a:spcPct val="0"/>
        </a:spcBef>
        <a:buNone/>
        <a:defRPr sz="2200" b="0" i="0" kern="1200"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lvl1pPr>
    </p:titleStyle>
    <p:bodyStyle>
      <a:lvl1pPr marL="171442" indent="-171442" algn="l" defTabSz="685766" rtl="0" eaLnBrk="1" latinLnBrk="0" hangingPunct="1">
        <a:lnSpc>
          <a:spcPct val="100000"/>
        </a:lnSpc>
        <a:spcBef>
          <a:spcPts val="75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bg1">
              <a:lumMod val="75000"/>
            </a:schemeClr>
          </a:solidFill>
          <a:latin typeface="Avenir Next" charset="0"/>
          <a:ea typeface="Avenir Next" charset="0"/>
          <a:cs typeface="Avenir Next" charset="0"/>
        </a:defRPr>
      </a:lvl1pPr>
      <a:lvl2pPr marL="514325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75000"/>
            </a:schemeClr>
          </a:solidFill>
          <a:latin typeface="Avenir Next" charset="0"/>
          <a:ea typeface="Avenir Next" charset="0"/>
          <a:cs typeface="Avenir Next" charset="0"/>
        </a:defRPr>
      </a:lvl2pPr>
      <a:lvl3pPr marL="857207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bg1">
              <a:lumMod val="75000"/>
            </a:schemeClr>
          </a:solidFill>
          <a:latin typeface="Avenir Next" charset="0"/>
          <a:ea typeface="Avenir Next" charset="0"/>
          <a:cs typeface="Avenir Next" charset="0"/>
        </a:defRPr>
      </a:lvl3pPr>
      <a:lvl4pPr marL="1200090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bg1">
              <a:lumMod val="75000"/>
            </a:schemeClr>
          </a:solidFill>
          <a:latin typeface="Avenir Next" charset="0"/>
          <a:ea typeface="Avenir Next" charset="0"/>
          <a:cs typeface="Avenir Next" charset="0"/>
        </a:defRPr>
      </a:lvl4pPr>
      <a:lvl5pPr marL="1542974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bg1">
              <a:lumMod val="75000"/>
            </a:schemeClr>
          </a:solidFill>
          <a:latin typeface="Avenir Next" charset="0"/>
          <a:ea typeface="Avenir Next" charset="0"/>
          <a:cs typeface="Avenir Next" charset="0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Ultra Light"/>
                <a:cs typeface="Avenir Next Ultra Light"/>
              </a:rPr>
              <a:t>Review and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7DC8C014-70E5-4236-A445-22E775D46155}" type="datetime1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 Ultra Light"/>
                <a:cs typeface="Avenir Next Ultra Light"/>
              </a:rPr>
              <a:t>12/8/2019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 Ultra Light"/>
              <a:cs typeface="Avenir Next Ultr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84" y="614983"/>
            <a:ext cx="1656871" cy="16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0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pc="53" dirty="0">
                <a:latin typeface="Avenir Next Regular"/>
              </a:rPr>
              <a:t>Our Idea</a:t>
            </a:r>
            <a:endParaRPr lang="en-US" sz="2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4B041-FF6C-4356-A5BB-A9050C4C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implement an algorithm for automatic classification of text into positive or negative.</a:t>
            </a:r>
          </a:p>
          <a:p>
            <a:r>
              <a:rPr lang="en-US" dirty="0"/>
              <a:t>Graphical representation of the sentiment in the form of some chart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good,the</a:t>
            </a:r>
            <a:r>
              <a:rPr lang="en-US" dirty="0"/>
              <a:t> bad, the OMG!!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8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Proposed System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99144" y="1052285"/>
            <a:ext cx="8453968" cy="35414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sz="1500" b="1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3CA516-25DD-4B13-A119-601410E798CF}"/>
              </a:ext>
            </a:extLst>
          </p:cNvPr>
          <p:cNvSpPr/>
          <p:nvPr/>
        </p:nvSpPr>
        <p:spPr>
          <a:xfrm>
            <a:off x="4913153" y="3755846"/>
            <a:ext cx="1535845" cy="10114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Sentiment in graphical representation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9299DC-C3D1-4CAA-910B-926F0943DF20}"/>
              </a:ext>
            </a:extLst>
          </p:cNvPr>
          <p:cNvSpPr/>
          <p:nvPr/>
        </p:nvSpPr>
        <p:spPr>
          <a:xfrm>
            <a:off x="2384587" y="2312971"/>
            <a:ext cx="1535845" cy="8983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WebApp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4C3C3B-3091-4ADE-AEBE-D0B5DED4A967}"/>
              </a:ext>
            </a:extLst>
          </p:cNvPr>
          <p:cNvSpPr/>
          <p:nvPr/>
        </p:nvSpPr>
        <p:spPr>
          <a:xfrm>
            <a:off x="4913153" y="2335534"/>
            <a:ext cx="1535845" cy="8983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Sentiment Analyzer - API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3A5CD7-DED2-4115-999A-450B0D15968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87518" y="1194037"/>
            <a:ext cx="1597069" cy="1568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86E685-9B37-451E-A01B-EE2DD4072EF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20432" y="2758126"/>
            <a:ext cx="992721" cy="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B17EBD-A4E7-4BCA-B3D4-C716657D4CE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5681076" y="3233892"/>
            <a:ext cx="0" cy="52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8C0B3F-953A-4D34-A36E-2A999BD75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6" y="878791"/>
            <a:ext cx="692877" cy="571513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00E6C020-643F-45DB-AC92-DE76F9473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26" y="1554389"/>
            <a:ext cx="683092" cy="659896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96202F-3426-4D52-94BC-86AF3A93D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77" y="3233892"/>
            <a:ext cx="713146" cy="668089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29CA1C31-933A-4AD3-9233-099F9F55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77" y="3995554"/>
            <a:ext cx="713146" cy="685503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88E19EDC-6473-4157-934F-782DF5C167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77" y="2313380"/>
            <a:ext cx="690341" cy="81642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7830BD-EEA4-41BF-B10F-FFE4E987DD3D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787518" y="1884337"/>
            <a:ext cx="1597069" cy="87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316C2D-1041-4135-AF22-9742B02A2CA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10323" y="2762150"/>
            <a:ext cx="1574264" cy="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54FE05-E8B8-40A8-AF71-20AB7F6E1DF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10323" y="2762150"/>
            <a:ext cx="1574264" cy="78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6ACC9B-98F0-45AB-81BB-CEA5E5A0AA4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10323" y="2762150"/>
            <a:ext cx="1574264" cy="1658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71753D3-3EA5-4F09-8C56-A980620B9DC4}"/>
              </a:ext>
            </a:extLst>
          </p:cNvPr>
          <p:cNvSpPr txBox="1"/>
          <p:nvPr/>
        </p:nvSpPr>
        <p:spPr>
          <a:xfrm>
            <a:off x="2355251" y="3287152"/>
            <a:ext cx="185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Review uploader</a:t>
            </a:r>
          </a:p>
        </p:txBody>
      </p: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7A6BCEF5-7867-4C71-A506-9217F8ADC8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0647" y="821083"/>
            <a:ext cx="1216405" cy="103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3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DE5B-CF0A-429C-AAC6-12CC247F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CF70-BFF3-4453-A202-ADDC4945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ML.Net,Web</a:t>
            </a:r>
            <a:r>
              <a:rPr lang="en-US" dirty="0"/>
              <a:t> API</a:t>
            </a:r>
          </a:p>
          <a:p>
            <a:r>
              <a:rPr lang="en-US" dirty="0"/>
              <a:t>Google </a:t>
            </a:r>
            <a:r>
              <a:rPr lang="en-US" dirty="0" err="1"/>
              <a:t>API,Twitter</a:t>
            </a:r>
            <a:r>
              <a:rPr lang="en-US" dirty="0"/>
              <a:t> API, Yelp API</a:t>
            </a:r>
          </a:p>
          <a:p>
            <a:r>
              <a:rPr lang="en-US" dirty="0" err="1"/>
              <a:t>HTML,Bootstrap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ED321-CEB7-4A75-B558-6BF68E34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8E6-AD42-48F1-A7A8-9EB8FDAA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4719-D5AC-4F5A-808E-9F17FB6F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Product/Services reviews</a:t>
            </a:r>
          </a:p>
          <a:p>
            <a:r>
              <a:rPr lang="en-US" dirty="0"/>
              <a:t>Location reviews</a:t>
            </a:r>
          </a:p>
          <a:p>
            <a:r>
              <a:rPr lang="en-US" dirty="0"/>
              <a:t>Reviews on different Business Units</a:t>
            </a:r>
          </a:p>
          <a:p>
            <a:r>
              <a:rPr lang="en-US" dirty="0"/>
              <a:t>Analyze consumer attitudes, trends in different locations and remain competitive</a:t>
            </a:r>
          </a:p>
          <a:p>
            <a:pPr marL="170815" indent="-17081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94019-BA62-4695-9708-5B5C7459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8E6-AD42-48F1-A7A8-9EB8FDAA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4719-D5AC-4F5A-808E-9F17FB6F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 try different algorithms to add more business values</a:t>
            </a:r>
          </a:p>
          <a:p>
            <a:pPr marL="170815" indent="-17081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94019-BA62-4695-9708-5B5C7459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7481-1071-4253-BA29-3AD59DD3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F2EDE-8178-4338-9EBA-2A5C485ED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Zoom</a:t>
            </a:r>
          </a:p>
          <a:p>
            <a:r>
              <a:rPr lang="en-US" dirty="0"/>
              <a:t>Slack</a:t>
            </a:r>
          </a:p>
        </p:txBody>
      </p:sp>
    </p:spTree>
    <p:extLst>
      <p:ext uri="{BB962C8B-B14F-4D97-AF65-F5344CB8AC3E}">
        <p14:creationId xmlns:p14="http://schemas.microsoft.com/office/powerpoint/2010/main" val="1067314836"/>
      </p:ext>
    </p:extLst>
  </p:cSld>
  <p:clrMapOvr>
    <a:masterClrMapping/>
  </p:clrMapOvr>
</p:sld>
</file>

<file path=ppt/theme/theme1.xml><?xml version="1.0" encoding="utf-8"?>
<a:theme xmlns:a="http://schemas.openxmlformats.org/drawingml/2006/main" name="MINDBODY_Theme1">
  <a:themeElements>
    <a:clrScheme name="MINDBODY2">
      <a:dk1>
        <a:srgbClr val="000000"/>
      </a:dk1>
      <a:lt1>
        <a:srgbClr val="FFFFFF"/>
      </a:lt1>
      <a:dk2>
        <a:srgbClr val="7D001E"/>
      </a:dk2>
      <a:lt2>
        <a:srgbClr val="BFBFBF"/>
      </a:lt2>
      <a:accent1>
        <a:srgbClr val="E17F00"/>
      </a:accent1>
      <a:accent2>
        <a:srgbClr val="C32538"/>
      </a:accent2>
      <a:accent3>
        <a:srgbClr val="E04213"/>
      </a:accent3>
      <a:accent4>
        <a:srgbClr val="B52B72"/>
      </a:accent4>
      <a:accent5>
        <a:srgbClr val="FE8A02"/>
      </a:accent5>
      <a:accent6>
        <a:srgbClr val="8A0014"/>
      </a:accent6>
      <a:hlink>
        <a:srgbClr val="FFA200"/>
      </a:hlink>
      <a:folHlink>
        <a:srgbClr val="FF6B0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BODY_Theme1" id="{C323B0C6-8C70-AE43-A7DF-AF766EAD7767}" vid="{4A6AEF79-AE84-7646-BCD9-2904D78503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DE80407D6F394FBF0AE466E4A0DAFB" ma:contentTypeVersion="4" ma:contentTypeDescription="Create a new document." ma:contentTypeScope="" ma:versionID="61d01ef4944ecd915501b2eb45ca1484">
  <xsd:schema xmlns:xsd="http://www.w3.org/2001/XMLSchema" xmlns:xs="http://www.w3.org/2001/XMLSchema" xmlns:p="http://schemas.microsoft.com/office/2006/metadata/properties" xmlns:ns2="4d2cd3c0-2c96-4089-8025-40a4f8fed35c" xmlns:ns3="5ebbaec0-0e71-40b9-a37f-36be39db429c" targetNamespace="http://schemas.microsoft.com/office/2006/metadata/properties" ma:root="true" ma:fieldsID="d95c189d0d130f13bfc32339ad6c8651" ns2:_="" ns3:_="">
    <xsd:import namespace="4d2cd3c0-2c96-4089-8025-40a4f8fed35c"/>
    <xsd:import namespace="5ebbaec0-0e71-40b9-a37f-36be39db42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MediaServiceMetadata" minOccurs="0"/>
                <xsd:element ref="ns3:MediaServiceFastMetadata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cd3c0-2c96-4089-8025-40a4f8fed3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bbaec0-0e71-40b9-a37f-36be39db42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EBE94C-290C-435C-99BA-BBC0E8BB5E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0B0EA4-99C7-48ED-8617-723DF1F96FB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5ebbaec0-0e71-40b9-a37f-36be39db429c"/>
    <ds:schemaRef ds:uri="http://purl.org/dc/terms/"/>
    <ds:schemaRef ds:uri="4d2cd3c0-2c96-4089-8025-40a4f8fed35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26E34D-0337-419F-BD45-5BB384D04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2cd3c0-2c96-4089-8025-40a4f8fed35c"/>
    <ds:schemaRef ds:uri="5ebbaec0-0e71-40b9-a37f-36be39db42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MINDBODY_Theme1</Template>
  <TotalTime>3675</TotalTime>
  <Words>118</Words>
  <Application>Microsoft Office PowerPoint</Application>
  <PresentationFormat>On-screen Show (16:9)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Avenir Book</vt:lpstr>
      <vt:lpstr>Avenir Next</vt:lpstr>
      <vt:lpstr>Avenir Next Medium</vt:lpstr>
      <vt:lpstr>Avenir Next Regular</vt:lpstr>
      <vt:lpstr>Avenir Next Ultra Light</vt:lpstr>
      <vt:lpstr>Calibri</vt:lpstr>
      <vt:lpstr>Proforma Book</vt:lpstr>
      <vt:lpstr>Proforma UltraLight</vt:lpstr>
      <vt:lpstr>MINDBODY_Theme1</vt:lpstr>
      <vt:lpstr>Review and Analysis</vt:lpstr>
      <vt:lpstr>Our Idea</vt:lpstr>
      <vt:lpstr>Proposed System</vt:lpstr>
      <vt:lpstr>Technology used</vt:lpstr>
      <vt:lpstr>Business value</vt:lpstr>
      <vt:lpstr>What next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Layman</dc:creator>
  <cp:lastModifiedBy>Namrata Kulkarni</cp:lastModifiedBy>
  <cp:revision>121</cp:revision>
  <dcterms:created xsi:type="dcterms:W3CDTF">2015-12-13T23:04:45Z</dcterms:created>
  <dcterms:modified xsi:type="dcterms:W3CDTF">2019-12-08T13:23:05Z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0x0101008FDE80407D6F394FBF0AE466E4A0DAFB</vt:lpwstr>
  </property>
</Properties>
</file>