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-110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D2FE-6D71-4C1C-81C7-23F1CC06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5272-1EA4-48C9-B65E-DF0B625C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19A2-8A05-45FC-AE3F-EDBF6F9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C02D-1952-4FAB-85E5-20C96AE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0A1A-2FE2-4763-9F89-05571E82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98C7-53D4-4139-ACC4-712B515D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1D62-3016-4451-9203-E6BB074FF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ADBF-735F-4F15-A304-340D76EF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D6CA-C5F1-4732-9651-FBEC3617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9EBC-46C2-4E8B-9A1C-6D05B69C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0FFC3-29E1-4425-B78E-15414A9F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1416-1C4A-4351-888E-3A80BC00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6D61-3227-4D9F-925A-8B48BA57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E810-DFC0-4450-9352-97A7C3C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AC79-F0F3-45A1-B3C2-584735BD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BD71-4CB2-4F45-97C3-C0EEC50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F5F9-D373-446A-9942-4B36B01F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A3D8-23DF-40D0-873A-79F56910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071C-33EB-4ED8-A0BC-08A868A9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F251-21C9-45C6-ACA4-4766DB7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38E0-A628-40D7-B0C0-C719D41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DD82-C2B9-43CB-A146-C388141A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4318-7017-458D-A813-41541F2C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4F14-E66C-420F-B5A3-2D3041F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15A9-D8D8-4897-B7FC-C29BA3F8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C4BB-CBFA-4E01-AD3E-16E479FF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B4D-11B8-4CF0-A9F9-89881FD3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C8CD-DF58-459F-88FD-F7609944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8E2FD-F10E-48C5-8373-5C677E3D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2BAD-4D2C-4690-A943-F2EF706C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2D74-2D6B-4229-8C3D-0B714A0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2EDA-7CDE-4AAD-99A6-81D18010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4A4F-7979-40F2-9039-71497591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C4882-5785-4854-88B9-2400B117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70243-3CC8-4773-AACA-BFEAD56D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30386-0673-463A-BCEC-23C50EB9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0E214-CECF-465F-9D1B-A570B547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EB96-8EC8-4C5C-957C-6472977E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A89D8-C3EC-4686-938F-696B4E0B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252-864B-4661-9B5A-374502A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328D3-B9D3-4561-A3C2-739D7772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224F-EB93-4A4E-89F7-E6F7FAD5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48FC2-2245-4403-ADD2-0939591A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05B13-010A-4021-AA36-4527E65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0D0AB-A407-4ED0-87DF-CB798579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8B14-AAA0-42ED-AC88-5E144888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CC62-06F1-4B91-BC2C-9262691F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2BF0-39F3-4B80-9687-FF52F0A7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1ED39-C3F4-4EF0-9E1C-16324983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41A8-08AE-432C-89EE-8F24AEBA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A531-E53A-4C46-98B5-3621C7D9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A204-B15F-41C2-9F4F-F0A1EA2A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7A06-03C0-4E40-B2C9-0FFEB353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737A4-C5AB-4F09-9DC8-565F608D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F4839-9C27-4842-BDC2-742C124B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AAEB-33A2-41D5-9CE3-5028F4C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8F5E-4D3A-4F3C-8D3A-9618BDDD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657E-6962-4C7B-9D90-DC51B33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1946C-98BD-4FF4-8297-F3538D1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38C3-6EC4-49E0-BE34-5E12207F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6259-EE79-401D-966B-073BE136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4994-DDD7-4E27-9EF8-520B1A77243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0F10-1F1C-40E1-84BE-BEAA13C24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81DA-CD3F-4BAC-95EE-840C4510A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AB63-6A8D-4361-9291-7608267A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DB79-AB92-458F-A40C-0F1433A88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7A2F5-D7A4-45E0-9F96-0833C5963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1737360" y="681038"/>
            <a:ext cx="7188926" cy="3428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D2744C-2B19-46F1-B98D-6B7A30FEEC70}"/>
              </a:ext>
            </a:extLst>
          </p:cNvPr>
          <p:cNvGrpSpPr/>
          <p:nvPr/>
        </p:nvGrpSpPr>
        <p:grpSpPr>
          <a:xfrm>
            <a:off x="4347337" y="1162168"/>
            <a:ext cx="1904873" cy="2444731"/>
            <a:chOff x="1898777" y="1009768"/>
            <a:chExt cx="1904873" cy="26513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3A6AAE-6553-411A-8038-1DC9B266F9C6}"/>
                </a:ext>
              </a:extLst>
            </p:cNvPr>
            <p:cNvSpPr/>
            <p:nvPr/>
          </p:nvSpPr>
          <p:spPr>
            <a:xfrm>
              <a:off x="1898777" y="1009768"/>
              <a:ext cx="1904873" cy="2651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19957D-A533-4584-BFB3-2BE117EFEC50}"/>
                </a:ext>
              </a:extLst>
            </p:cNvPr>
            <p:cNvGrpSpPr/>
            <p:nvPr/>
          </p:nvGrpSpPr>
          <p:grpSpPr>
            <a:xfrm>
              <a:off x="2099257" y="1123317"/>
              <a:ext cx="1418937" cy="1190003"/>
              <a:chOff x="7259267" y="2414120"/>
              <a:chExt cx="1418937" cy="119000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E5ACD87-1BB6-4C86-A82E-7EEB38C7EB2B}"/>
                  </a:ext>
                </a:extLst>
              </p:cNvPr>
              <p:cNvGrpSpPr/>
              <p:nvPr/>
            </p:nvGrpSpPr>
            <p:grpSpPr>
              <a:xfrm>
                <a:off x="7259267" y="2425700"/>
                <a:ext cx="284109" cy="246221"/>
                <a:chOff x="4534126" y="1606550"/>
                <a:chExt cx="284109" cy="24622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463819-FB24-416A-9432-F55061381084}"/>
                    </a:ext>
                  </a:extLst>
                </p:cNvPr>
                <p:cNvSpPr txBox="1"/>
                <p:nvPr/>
              </p:nvSpPr>
              <p:spPr>
                <a:xfrm>
                  <a:off x="4534126" y="160655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2</a:t>
                  </a:r>
                  <a:endParaRPr lang="en-US" sz="100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A38B750-477F-436D-8BD5-2D551BDBA00D}"/>
                    </a:ext>
                  </a:extLst>
                </p:cNvPr>
                <p:cNvSpPr/>
                <p:nvPr/>
              </p:nvSpPr>
              <p:spPr>
                <a:xfrm>
                  <a:off x="4534127" y="161925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B73E245-110F-43E3-8BED-666898919FEF}"/>
                  </a:ext>
                </a:extLst>
              </p:cNvPr>
              <p:cNvCxnSpPr/>
              <p:nvPr/>
            </p:nvCxnSpPr>
            <p:spPr>
              <a:xfrm>
                <a:off x="7525969" y="253794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Content Placeholder 14">
                <a:extLst>
                  <a:ext uri="{FF2B5EF4-FFF2-40B4-BE49-F238E27FC236}">
                    <a16:creationId xmlns:a16="http://schemas.microsoft.com/office/drawing/2014/main" id="{5781214B-050E-4444-A116-A4EBB5C24D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65318318"/>
                  </p:ext>
                </p:extLst>
              </p:nvPr>
            </p:nvGraphicFramePr>
            <p:xfrm>
              <a:off x="7878392" y="2414120"/>
              <a:ext cx="799812" cy="11900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AA81E1-C038-46F8-AB6F-0EC25315C6F5}"/>
                </a:ext>
              </a:extLst>
            </p:cNvPr>
            <p:cNvGrpSpPr/>
            <p:nvPr/>
          </p:nvGrpSpPr>
          <p:grpSpPr>
            <a:xfrm>
              <a:off x="2099257" y="2441083"/>
              <a:ext cx="1418941" cy="1190003"/>
              <a:chOff x="7216781" y="2423480"/>
              <a:chExt cx="1418941" cy="119000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AE63603-47DB-45DA-81CE-072151555F1D}"/>
                  </a:ext>
                </a:extLst>
              </p:cNvPr>
              <p:cNvGrpSpPr/>
              <p:nvPr/>
            </p:nvGrpSpPr>
            <p:grpSpPr>
              <a:xfrm>
                <a:off x="7216781" y="2435060"/>
                <a:ext cx="284109" cy="246221"/>
                <a:chOff x="4491640" y="1615910"/>
                <a:chExt cx="284109" cy="246221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B41412A-EA24-49F0-BC68-5CADF15C32F8}"/>
                    </a:ext>
                  </a:extLst>
                </p:cNvPr>
                <p:cNvSpPr txBox="1"/>
                <p:nvPr/>
              </p:nvSpPr>
              <p:spPr>
                <a:xfrm>
                  <a:off x="4491640" y="161591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5</a:t>
                  </a:r>
                  <a:endParaRPr lang="en-US" sz="10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29DCD2-029B-4481-8B6E-19D296D4CD78}"/>
                    </a:ext>
                  </a:extLst>
                </p:cNvPr>
                <p:cNvSpPr/>
                <p:nvPr/>
              </p:nvSpPr>
              <p:spPr>
                <a:xfrm>
                  <a:off x="4491641" y="162861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9CF9882-C571-437E-AAF3-2563061338AD}"/>
                  </a:ext>
                </a:extLst>
              </p:cNvPr>
              <p:cNvCxnSpPr/>
              <p:nvPr/>
            </p:nvCxnSpPr>
            <p:spPr>
              <a:xfrm>
                <a:off x="7483483" y="254730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31" name="Content Placeholder 14">
                <a:extLst>
                  <a:ext uri="{FF2B5EF4-FFF2-40B4-BE49-F238E27FC236}">
                    <a16:creationId xmlns:a16="http://schemas.microsoft.com/office/drawing/2014/main" id="{32181FA5-642D-46F9-B62C-F0BC46BC25D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5099858"/>
                  </p:ext>
                </p:extLst>
              </p:nvPr>
            </p:nvGraphicFramePr>
            <p:xfrm>
              <a:off x="7835910" y="2423480"/>
              <a:ext cx="799812" cy="11900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E63A4-4299-4155-8346-782934C0FF46}"/>
              </a:ext>
            </a:extLst>
          </p:cNvPr>
          <p:cNvGrpSpPr/>
          <p:nvPr/>
        </p:nvGrpSpPr>
        <p:grpSpPr>
          <a:xfrm>
            <a:off x="2051177" y="1162168"/>
            <a:ext cx="1904873" cy="2441379"/>
            <a:chOff x="1898777" y="1009768"/>
            <a:chExt cx="1904873" cy="26513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42BA2E-FBBF-4BC8-BF18-365A883D2552}"/>
                </a:ext>
              </a:extLst>
            </p:cNvPr>
            <p:cNvSpPr/>
            <p:nvPr/>
          </p:nvSpPr>
          <p:spPr>
            <a:xfrm>
              <a:off x="1898777" y="1009768"/>
              <a:ext cx="1904873" cy="2651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B8D8BA-B5EE-408A-8D83-531823C89816}"/>
                </a:ext>
              </a:extLst>
            </p:cNvPr>
            <p:cNvGrpSpPr/>
            <p:nvPr/>
          </p:nvGrpSpPr>
          <p:grpSpPr>
            <a:xfrm>
              <a:off x="2099257" y="1123317"/>
              <a:ext cx="1418937" cy="1191636"/>
              <a:chOff x="7259267" y="2414120"/>
              <a:chExt cx="1418937" cy="119163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0C523D-9DE8-4D1D-A387-1C9C1A0D48E4}"/>
                  </a:ext>
                </a:extLst>
              </p:cNvPr>
              <p:cNvGrpSpPr/>
              <p:nvPr/>
            </p:nvGrpSpPr>
            <p:grpSpPr>
              <a:xfrm>
                <a:off x="7259267" y="2425700"/>
                <a:ext cx="284109" cy="246221"/>
                <a:chOff x="4534126" y="1606550"/>
                <a:chExt cx="284109" cy="246221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7747C35-7C0F-4690-A196-6C251E229729}"/>
                    </a:ext>
                  </a:extLst>
                </p:cNvPr>
                <p:cNvSpPr txBox="1"/>
                <p:nvPr/>
              </p:nvSpPr>
              <p:spPr>
                <a:xfrm>
                  <a:off x="4534126" y="160655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1</a:t>
                  </a:r>
                  <a:endParaRPr lang="en-US" sz="1000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73C5259-B7AF-484A-8A0D-77117DA36092}"/>
                    </a:ext>
                  </a:extLst>
                </p:cNvPr>
                <p:cNvSpPr/>
                <p:nvPr/>
              </p:nvSpPr>
              <p:spPr>
                <a:xfrm>
                  <a:off x="4534127" y="161925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6C2CBE1-86CC-45A5-9298-1E842CF68AF9}"/>
                  </a:ext>
                </a:extLst>
              </p:cNvPr>
              <p:cNvCxnSpPr/>
              <p:nvPr/>
            </p:nvCxnSpPr>
            <p:spPr>
              <a:xfrm>
                <a:off x="7525969" y="253794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Content Placeholder 14">
                <a:extLst>
                  <a:ext uri="{FF2B5EF4-FFF2-40B4-BE49-F238E27FC236}">
                    <a16:creationId xmlns:a16="http://schemas.microsoft.com/office/drawing/2014/main" id="{4F8037FE-B800-4CC8-AEC2-9C152A2A20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2031736"/>
                  </p:ext>
                </p:extLst>
              </p:nvPr>
            </p:nvGraphicFramePr>
            <p:xfrm>
              <a:off x="7878392" y="2414120"/>
              <a:ext cx="799812" cy="11916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5A2A370-9C88-46B1-8F57-263B9B372893}"/>
                </a:ext>
              </a:extLst>
            </p:cNvPr>
            <p:cNvGrpSpPr/>
            <p:nvPr/>
          </p:nvGrpSpPr>
          <p:grpSpPr>
            <a:xfrm>
              <a:off x="2099257" y="2445031"/>
              <a:ext cx="1418941" cy="1191636"/>
              <a:chOff x="7216781" y="2427428"/>
              <a:chExt cx="1418941" cy="11916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2BEF184-2B4A-4464-BCC6-ED35E7EB51CB}"/>
                  </a:ext>
                </a:extLst>
              </p:cNvPr>
              <p:cNvGrpSpPr/>
              <p:nvPr/>
            </p:nvGrpSpPr>
            <p:grpSpPr>
              <a:xfrm>
                <a:off x="7216781" y="2439008"/>
                <a:ext cx="284109" cy="246221"/>
                <a:chOff x="4491640" y="1619858"/>
                <a:chExt cx="284109" cy="246221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89E546C-25CA-445E-9F92-AD9B230396B4}"/>
                    </a:ext>
                  </a:extLst>
                </p:cNvPr>
                <p:cNvSpPr txBox="1"/>
                <p:nvPr/>
              </p:nvSpPr>
              <p:spPr>
                <a:xfrm>
                  <a:off x="4491640" y="1619858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4</a:t>
                  </a:r>
                  <a:endParaRPr lang="en-US" sz="1000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305AA62-26B9-4CDA-954A-DFF6F6FD28A0}"/>
                    </a:ext>
                  </a:extLst>
                </p:cNvPr>
                <p:cNvSpPr/>
                <p:nvPr/>
              </p:nvSpPr>
              <p:spPr>
                <a:xfrm>
                  <a:off x="4491641" y="1632560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6992AD-848B-4E15-BFCA-D1B592DCF3B6}"/>
                  </a:ext>
                </a:extLst>
              </p:cNvPr>
              <p:cNvCxnSpPr/>
              <p:nvPr/>
            </p:nvCxnSpPr>
            <p:spPr>
              <a:xfrm>
                <a:off x="7483483" y="2551251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Content Placeholder 14">
                <a:extLst>
                  <a:ext uri="{FF2B5EF4-FFF2-40B4-BE49-F238E27FC236}">
                    <a16:creationId xmlns:a16="http://schemas.microsoft.com/office/drawing/2014/main" id="{150F01E3-8DE7-4D0B-B5CF-278443C5F01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95949"/>
                  </p:ext>
                </p:extLst>
              </p:nvPr>
            </p:nvGraphicFramePr>
            <p:xfrm>
              <a:off x="7835910" y="2427428"/>
              <a:ext cx="799812" cy="11916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36C09F-ADAC-4480-BB56-37A0C2EBF843}"/>
              </a:ext>
            </a:extLst>
          </p:cNvPr>
          <p:cNvGrpSpPr/>
          <p:nvPr/>
        </p:nvGrpSpPr>
        <p:grpSpPr>
          <a:xfrm>
            <a:off x="6643497" y="1162168"/>
            <a:ext cx="1904873" cy="2651316"/>
            <a:chOff x="1898777" y="1009768"/>
            <a:chExt cx="1904873" cy="26513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FB8CF4-5CA5-43F7-A39D-331450D8C19B}"/>
                </a:ext>
              </a:extLst>
            </p:cNvPr>
            <p:cNvSpPr/>
            <p:nvPr/>
          </p:nvSpPr>
          <p:spPr>
            <a:xfrm>
              <a:off x="1898777" y="1009768"/>
              <a:ext cx="1904873" cy="2651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94327A-7414-4EAA-B30B-BFBCEDDEA376}"/>
                </a:ext>
              </a:extLst>
            </p:cNvPr>
            <p:cNvGrpSpPr/>
            <p:nvPr/>
          </p:nvGrpSpPr>
          <p:grpSpPr>
            <a:xfrm>
              <a:off x="2099257" y="1123317"/>
              <a:ext cx="1418937" cy="1097280"/>
              <a:chOff x="7259267" y="2414120"/>
              <a:chExt cx="1418937" cy="109728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27D5DF8-CD4F-4EF5-B9FE-CDFD704E6E9E}"/>
                  </a:ext>
                </a:extLst>
              </p:cNvPr>
              <p:cNvGrpSpPr/>
              <p:nvPr/>
            </p:nvGrpSpPr>
            <p:grpSpPr>
              <a:xfrm>
                <a:off x="7259267" y="2425700"/>
                <a:ext cx="284109" cy="246221"/>
                <a:chOff x="4534126" y="1606550"/>
                <a:chExt cx="284109" cy="246221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FDF440C-4FEA-4B7A-9F30-7A43FAC9839E}"/>
                    </a:ext>
                  </a:extLst>
                </p:cNvPr>
                <p:cNvSpPr txBox="1"/>
                <p:nvPr/>
              </p:nvSpPr>
              <p:spPr>
                <a:xfrm>
                  <a:off x="4534126" y="1606550"/>
                  <a:ext cx="2841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</a:t>
                  </a:r>
                  <a:r>
                    <a:rPr lang="en-US" sz="1000" baseline="-25000" dirty="0"/>
                    <a:t>3</a:t>
                  </a:r>
                  <a:endParaRPr lang="en-US" sz="1000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4BB6BAC-3270-4B25-ACF3-B5C6F08D4042}"/>
                    </a:ext>
                  </a:extLst>
                </p:cNvPr>
                <p:cNvSpPr/>
                <p:nvPr/>
              </p:nvSpPr>
              <p:spPr>
                <a:xfrm>
                  <a:off x="4534127" y="1619252"/>
                  <a:ext cx="266701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522460C-5B94-4C10-B616-0A81DF81751D}"/>
                  </a:ext>
                </a:extLst>
              </p:cNvPr>
              <p:cNvCxnSpPr/>
              <p:nvPr/>
            </p:nvCxnSpPr>
            <p:spPr>
              <a:xfrm>
                <a:off x="7525969" y="2537943"/>
                <a:ext cx="35242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75" name="Content Placeholder 14">
                <a:extLst>
                  <a:ext uri="{FF2B5EF4-FFF2-40B4-BE49-F238E27FC236}">
                    <a16:creationId xmlns:a16="http://schemas.microsoft.com/office/drawing/2014/main" id="{074782FF-724F-419B-9E25-1AED6D6295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1100554"/>
                  </p:ext>
                </p:extLst>
              </p:nvPr>
            </p:nvGraphicFramePr>
            <p:xfrm>
              <a:off x="7878392" y="2414120"/>
              <a:ext cx="799812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906">
                      <a:extLst>
                        <a:ext uri="{9D8B030D-6E8A-4147-A177-3AD203B41FA5}">
                          <a16:colId xmlns:a16="http://schemas.microsoft.com/office/drawing/2014/main" val="2645091282"/>
                        </a:ext>
                      </a:extLst>
                    </a:gridCol>
                    <a:gridCol w="399906">
                      <a:extLst>
                        <a:ext uri="{9D8B030D-6E8A-4147-A177-3AD203B41FA5}">
                          <a16:colId xmlns:a16="http://schemas.microsoft.com/office/drawing/2014/main" val="2668859156"/>
                        </a:ext>
                      </a:extLst>
                    </a:gridCol>
                  </a:tblGrid>
                  <a:tr h="186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6471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4674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3022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s</a:t>
                          </a:r>
                          <a:r>
                            <a:rPr lang="en-US" sz="1200" baseline="-25000" dirty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2769273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FDF1305-3B67-44B9-80D9-36B3124672E3}"/>
              </a:ext>
            </a:extLst>
          </p:cNvPr>
          <p:cNvSpPr txBox="1"/>
          <p:nvPr/>
        </p:nvSpPr>
        <p:spPr>
          <a:xfrm>
            <a:off x="2051176" y="876074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F1102A-FE0D-41D5-8FD3-BB754430738F}"/>
              </a:ext>
            </a:extLst>
          </p:cNvPr>
          <p:cNvSpPr txBox="1"/>
          <p:nvPr/>
        </p:nvSpPr>
        <p:spPr>
          <a:xfrm>
            <a:off x="4347337" y="871277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BA2653-6AD6-4F1B-9722-577D0FADD9B1}"/>
              </a:ext>
            </a:extLst>
          </p:cNvPr>
          <p:cNvSpPr txBox="1"/>
          <p:nvPr/>
        </p:nvSpPr>
        <p:spPr>
          <a:xfrm>
            <a:off x="6643496" y="888104"/>
            <a:ext cx="190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</p:spTree>
    <p:extLst>
      <p:ext uri="{BB962C8B-B14F-4D97-AF65-F5344CB8AC3E}">
        <p14:creationId xmlns:p14="http://schemas.microsoft.com/office/powerpoint/2010/main" val="137144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3539067" y="1134162"/>
            <a:ext cx="4995333" cy="3878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5D8EE13-8A15-43C5-B433-4D1FA5340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952831"/>
              </p:ext>
            </p:extLst>
          </p:nvPr>
        </p:nvGraphicFramePr>
        <p:xfrm>
          <a:off x="3971393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4" name="Content Placeholder 1">
            <a:extLst>
              <a:ext uri="{FF2B5EF4-FFF2-40B4-BE49-F238E27FC236}">
                <a16:creationId xmlns:a16="http://schemas.microsoft.com/office/drawing/2014/main" id="{7493B7D0-1CE1-4E0D-A289-FA5B5A615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155167"/>
              </p:ext>
            </p:extLst>
          </p:nvPr>
        </p:nvGraphicFramePr>
        <p:xfrm>
          <a:off x="5434012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5" name="Content Placeholder 1">
            <a:extLst>
              <a:ext uri="{FF2B5EF4-FFF2-40B4-BE49-F238E27FC236}">
                <a16:creationId xmlns:a16="http://schemas.microsoft.com/office/drawing/2014/main" id="{553A3C28-0FE3-4ECC-A438-0393CAD9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020641"/>
              </p:ext>
            </p:extLst>
          </p:nvPr>
        </p:nvGraphicFramePr>
        <p:xfrm>
          <a:off x="6888160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29B462-8B73-4620-A8A6-B9A6FEE31F5D}"/>
              </a:ext>
            </a:extLst>
          </p:cNvPr>
          <p:cNvCxnSpPr>
            <a:cxnSpLocks/>
          </p:cNvCxnSpPr>
          <p:nvPr/>
        </p:nvCxnSpPr>
        <p:spPr>
          <a:xfrm>
            <a:off x="4671481" y="1800749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929192-0075-4C1F-A6C5-86AA8659BB63}"/>
              </a:ext>
            </a:extLst>
          </p:cNvPr>
          <p:cNvCxnSpPr>
            <a:cxnSpLocks/>
          </p:cNvCxnSpPr>
          <p:nvPr/>
        </p:nvCxnSpPr>
        <p:spPr>
          <a:xfrm>
            <a:off x="6045199" y="1803926"/>
            <a:ext cx="0" cy="1044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DED7E-E9EA-4512-8830-69136F1F2B6E}"/>
              </a:ext>
            </a:extLst>
          </p:cNvPr>
          <p:cNvCxnSpPr>
            <a:cxnSpLocks/>
          </p:cNvCxnSpPr>
          <p:nvPr/>
        </p:nvCxnSpPr>
        <p:spPr>
          <a:xfrm flipH="1">
            <a:off x="6134461" y="1800748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A99A3-B689-42E8-8FFA-862D99805E67}"/>
              </a:ext>
            </a:extLst>
          </p:cNvPr>
          <p:cNvSpPr/>
          <p:nvPr/>
        </p:nvSpPr>
        <p:spPr>
          <a:xfrm>
            <a:off x="5381065" y="2881054"/>
            <a:ext cx="1435486" cy="41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AllReduce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CF2C4-AE97-495A-B5DF-3E7E4565754F}"/>
              </a:ext>
            </a:extLst>
          </p:cNvPr>
          <p:cNvSpPr txBox="1"/>
          <p:nvPr/>
        </p:nvSpPr>
        <p:spPr>
          <a:xfrm>
            <a:off x="3971391" y="1269169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426D57-62CA-477B-B97B-B36A5E47DA33}"/>
              </a:ext>
            </a:extLst>
          </p:cNvPr>
          <p:cNvSpPr txBox="1"/>
          <p:nvPr/>
        </p:nvSpPr>
        <p:spPr>
          <a:xfrm>
            <a:off x="5425541" y="1269168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88006-5BEE-4E96-B424-3F3686FC5949}"/>
              </a:ext>
            </a:extLst>
          </p:cNvPr>
          <p:cNvSpPr txBox="1"/>
          <p:nvPr/>
        </p:nvSpPr>
        <p:spPr>
          <a:xfrm>
            <a:off x="6879691" y="1269167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  <p:graphicFrame>
        <p:nvGraphicFramePr>
          <p:cNvPr id="86" name="Content Placeholder 1">
            <a:extLst>
              <a:ext uri="{FF2B5EF4-FFF2-40B4-BE49-F238E27FC236}">
                <a16:creationId xmlns:a16="http://schemas.microsoft.com/office/drawing/2014/main" id="{BC87F320-A435-4232-8538-DB27C1F4B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656868"/>
              </p:ext>
            </p:extLst>
          </p:nvPr>
        </p:nvGraphicFramePr>
        <p:xfrm>
          <a:off x="3984094" y="4377621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BC75D2-1928-4715-88D5-0697F57360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7246" y="3319478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716C46-9E30-4447-A397-D212C5EA1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0964" y="3324243"/>
            <a:ext cx="0" cy="1044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926109A-012E-401E-9CEA-EFCD0967DCC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30226" y="3319477"/>
            <a:ext cx="1282700" cy="1060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62728F-A75C-406F-B46F-49417CC196D7}"/>
              </a:ext>
            </a:extLst>
          </p:cNvPr>
          <p:cNvSpPr txBox="1"/>
          <p:nvPr/>
        </p:nvSpPr>
        <p:spPr>
          <a:xfrm>
            <a:off x="3984094" y="4599842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0809EB-7875-4D20-ABA4-799CF71006B4}"/>
              </a:ext>
            </a:extLst>
          </p:cNvPr>
          <p:cNvSpPr txBox="1"/>
          <p:nvPr/>
        </p:nvSpPr>
        <p:spPr>
          <a:xfrm>
            <a:off x="5438244" y="4599841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39C7E3-BD7A-4CBF-856A-0CC4FF7AF62A}"/>
              </a:ext>
            </a:extLst>
          </p:cNvPr>
          <p:cNvSpPr txBox="1"/>
          <p:nvPr/>
        </p:nvSpPr>
        <p:spPr>
          <a:xfrm>
            <a:off x="6892394" y="4599840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  <p:graphicFrame>
        <p:nvGraphicFramePr>
          <p:cNvPr id="95" name="Content Placeholder 1">
            <a:extLst>
              <a:ext uri="{FF2B5EF4-FFF2-40B4-BE49-F238E27FC236}">
                <a16:creationId xmlns:a16="http://schemas.microsoft.com/office/drawing/2014/main" id="{24A8ABE3-765F-4009-8871-615CB4D41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418362"/>
              </p:ext>
            </p:extLst>
          </p:nvPr>
        </p:nvGraphicFramePr>
        <p:xfrm>
          <a:off x="5446714" y="4379621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96" name="Content Placeholder 1">
            <a:extLst>
              <a:ext uri="{FF2B5EF4-FFF2-40B4-BE49-F238E27FC236}">
                <a16:creationId xmlns:a16="http://schemas.microsoft.com/office/drawing/2014/main" id="{52A39432-D2D9-427C-A3A4-624F818D6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465021"/>
              </p:ext>
            </p:extLst>
          </p:nvPr>
        </p:nvGraphicFramePr>
        <p:xfrm>
          <a:off x="6816556" y="4377621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20C5AC-D474-4DC6-B32E-8C28E8D2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580" y="1267619"/>
            <a:ext cx="6339840" cy="2908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dirty="0"/>
              <a:t> 		             </a:t>
            </a:r>
            <a:r>
              <a:rPr lang="fr-FR" sz="1800" dirty="0">
                <a:solidFill>
                  <a:schemeClr val="tx1"/>
                </a:solidFill>
              </a:rPr>
              <a:t>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 T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                              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          C T C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 T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                                 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             T A T C T C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</a:t>
            </a:r>
            <a:r>
              <a:rPr lang="fr-FR" sz="1800" dirty="0">
                <a:solidFill>
                  <a:schemeClr val="tx1"/>
                </a:solidFill>
              </a:rPr>
              <a:t> T C A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       T C T A T A T C T C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T C T A 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G </a:t>
            </a:r>
            <a:r>
              <a:rPr lang="fr-FR" sz="1800" dirty="0" err="1">
                <a:solidFill>
                  <a:schemeClr val="tx1"/>
                </a:solidFill>
              </a:rPr>
              <a:t>G</a:t>
            </a:r>
            <a:r>
              <a:rPr lang="fr-FR" sz="1800" dirty="0">
                <a:solidFill>
                  <a:schemeClr val="tx1"/>
                </a:solidFill>
              </a:rPr>
              <a:t> C G T C T A T A T C T C G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        C G T C T A T A T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E01C6-5756-4D6C-9ECC-FE1FEEB97683}"/>
              </a:ext>
            </a:extLst>
          </p:cNvPr>
          <p:cNvSpPr/>
          <p:nvPr/>
        </p:nvSpPr>
        <p:spPr>
          <a:xfrm>
            <a:off x="2921000" y="1203960"/>
            <a:ext cx="6477000" cy="327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8B4E4B-0988-4C7B-930B-55FBA24C0000}"/>
              </a:ext>
            </a:extLst>
          </p:cNvPr>
          <p:cNvCxnSpPr/>
          <p:nvPr/>
        </p:nvCxnSpPr>
        <p:spPr>
          <a:xfrm>
            <a:off x="2921000" y="4053840"/>
            <a:ext cx="6477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BFFD118E-6AD1-4F19-BC56-B73FE19A1F14}"/>
              </a:ext>
            </a:extLst>
          </p:cNvPr>
          <p:cNvSpPr txBox="1">
            <a:spLocks/>
          </p:cNvSpPr>
          <p:nvPr/>
        </p:nvSpPr>
        <p:spPr>
          <a:xfrm>
            <a:off x="2989580" y="4149332"/>
            <a:ext cx="6339840" cy="299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G </a:t>
            </a:r>
            <a:r>
              <a:rPr lang="fr-FR" dirty="0" err="1"/>
              <a:t>G</a:t>
            </a:r>
            <a:r>
              <a:rPr lang="fr-FR" dirty="0"/>
              <a:t> C G T C T A T A T C T C G </a:t>
            </a:r>
            <a:r>
              <a:rPr lang="fr-FR" dirty="0" err="1"/>
              <a:t>G</a:t>
            </a:r>
            <a:r>
              <a:rPr lang="fr-FR" dirty="0"/>
              <a:t> C T C T A G </a:t>
            </a:r>
            <a:r>
              <a:rPr lang="fr-FR" dirty="0" err="1"/>
              <a:t>G</a:t>
            </a:r>
            <a:r>
              <a:rPr lang="fr-FR" dirty="0"/>
              <a:t> C </a:t>
            </a:r>
            <a:r>
              <a:rPr lang="fr-FR" dirty="0" err="1"/>
              <a:t>C</a:t>
            </a:r>
            <a:r>
              <a:rPr lang="fr-FR" dirty="0"/>
              <a:t> </a:t>
            </a:r>
            <a:r>
              <a:rPr lang="fr-FR" dirty="0" err="1"/>
              <a:t>C</a:t>
            </a:r>
            <a:r>
              <a:rPr lang="fr-FR" dirty="0"/>
              <a:t> T C A T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787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3584814" y="1994162"/>
            <a:ext cx="4868577" cy="2394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5D8EE13-8A15-43C5-B433-4D1FA5340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1668"/>
              </p:ext>
            </p:extLst>
          </p:nvPr>
        </p:nvGraphicFramePr>
        <p:xfrm>
          <a:off x="3971393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4" name="Content Placeholder 1">
            <a:extLst>
              <a:ext uri="{FF2B5EF4-FFF2-40B4-BE49-F238E27FC236}">
                <a16:creationId xmlns:a16="http://schemas.microsoft.com/office/drawing/2014/main" id="{7493B7D0-1CE1-4E0D-A289-FA5B5A6157AE}"/>
              </a:ext>
            </a:extLst>
          </p:cNvPr>
          <p:cNvGraphicFramePr>
            <a:graphicFrameLocks/>
          </p:cNvGraphicFramePr>
          <p:nvPr/>
        </p:nvGraphicFramePr>
        <p:xfrm>
          <a:off x="5434012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45" name="Content Placeholder 1">
            <a:extLst>
              <a:ext uri="{FF2B5EF4-FFF2-40B4-BE49-F238E27FC236}">
                <a16:creationId xmlns:a16="http://schemas.microsoft.com/office/drawing/2014/main" id="{553A3C28-0FE3-4ECC-A438-0393CAD97628}"/>
              </a:ext>
            </a:extLst>
          </p:cNvPr>
          <p:cNvGraphicFramePr>
            <a:graphicFrameLocks/>
          </p:cNvGraphicFramePr>
          <p:nvPr/>
        </p:nvGraphicFramePr>
        <p:xfrm>
          <a:off x="6888160" y="15213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29B462-8B73-4620-A8A6-B9A6FEE31F5D}"/>
              </a:ext>
            </a:extLst>
          </p:cNvPr>
          <p:cNvCxnSpPr>
            <a:cxnSpLocks/>
          </p:cNvCxnSpPr>
          <p:nvPr/>
        </p:nvCxnSpPr>
        <p:spPr>
          <a:xfrm>
            <a:off x="4588931" y="1798374"/>
            <a:ext cx="416986" cy="530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DED7E-E9EA-4512-8830-69136F1F2B6E}"/>
              </a:ext>
            </a:extLst>
          </p:cNvPr>
          <p:cNvCxnSpPr>
            <a:cxnSpLocks/>
          </p:cNvCxnSpPr>
          <p:nvPr/>
        </p:nvCxnSpPr>
        <p:spPr>
          <a:xfrm flipH="1">
            <a:off x="6172898" y="1809965"/>
            <a:ext cx="1388109" cy="2098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BCCF2C4-AE97-495A-B5DF-3E7E4565754F}"/>
              </a:ext>
            </a:extLst>
          </p:cNvPr>
          <p:cNvSpPr txBox="1"/>
          <p:nvPr/>
        </p:nvSpPr>
        <p:spPr>
          <a:xfrm>
            <a:off x="3971391" y="1269169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426D57-62CA-477B-B97B-B36A5E47DA33}"/>
              </a:ext>
            </a:extLst>
          </p:cNvPr>
          <p:cNvSpPr txBox="1"/>
          <p:nvPr/>
        </p:nvSpPr>
        <p:spPr>
          <a:xfrm>
            <a:off x="5425541" y="1269168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88006-5BEE-4E96-B424-3F3686FC5949}"/>
              </a:ext>
            </a:extLst>
          </p:cNvPr>
          <p:cNvSpPr txBox="1"/>
          <p:nvPr/>
        </p:nvSpPr>
        <p:spPr>
          <a:xfrm>
            <a:off x="6879691" y="1269167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  <p:graphicFrame>
        <p:nvGraphicFramePr>
          <p:cNvPr id="86" name="Content Placeholder 1">
            <a:extLst>
              <a:ext uri="{FF2B5EF4-FFF2-40B4-BE49-F238E27FC236}">
                <a16:creationId xmlns:a16="http://schemas.microsoft.com/office/drawing/2014/main" id="{BC87F320-A435-4232-8538-DB27C1F4B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07623"/>
              </p:ext>
            </p:extLst>
          </p:nvPr>
        </p:nvGraphicFramePr>
        <p:xfrm>
          <a:off x="4022823" y="4641057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BC75D2-1928-4715-88D5-0697F573604B}"/>
              </a:ext>
            </a:extLst>
          </p:cNvPr>
          <p:cNvCxnSpPr>
            <a:cxnSpLocks/>
          </p:cNvCxnSpPr>
          <p:nvPr/>
        </p:nvCxnSpPr>
        <p:spPr>
          <a:xfrm flipH="1">
            <a:off x="4663440" y="4154503"/>
            <a:ext cx="1271439" cy="457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716C46-9E30-4447-A397-D212C5EA13E2}"/>
              </a:ext>
            </a:extLst>
          </p:cNvPr>
          <p:cNvCxnSpPr>
            <a:cxnSpLocks/>
          </p:cNvCxnSpPr>
          <p:nvPr/>
        </p:nvCxnSpPr>
        <p:spPr>
          <a:xfrm>
            <a:off x="6019802" y="4153852"/>
            <a:ext cx="0" cy="457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62728F-A75C-406F-B46F-49417CC196D7}"/>
              </a:ext>
            </a:extLst>
          </p:cNvPr>
          <p:cNvSpPr txBox="1"/>
          <p:nvPr/>
        </p:nvSpPr>
        <p:spPr>
          <a:xfrm>
            <a:off x="4022823" y="4863278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0809EB-7875-4D20-ABA4-799CF71006B4}"/>
              </a:ext>
            </a:extLst>
          </p:cNvPr>
          <p:cNvSpPr txBox="1"/>
          <p:nvPr/>
        </p:nvSpPr>
        <p:spPr>
          <a:xfrm>
            <a:off x="5460885" y="4864673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39C7E3-BD7A-4CBF-856A-0CC4FF7AF62A}"/>
              </a:ext>
            </a:extLst>
          </p:cNvPr>
          <p:cNvSpPr txBox="1"/>
          <p:nvPr/>
        </p:nvSpPr>
        <p:spPr>
          <a:xfrm>
            <a:off x="6963998" y="4871653"/>
            <a:ext cx="120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Processor 3</a:t>
            </a:r>
          </a:p>
        </p:txBody>
      </p:sp>
      <p:graphicFrame>
        <p:nvGraphicFramePr>
          <p:cNvPr id="95" name="Content Placeholder 1">
            <a:extLst>
              <a:ext uri="{FF2B5EF4-FFF2-40B4-BE49-F238E27FC236}">
                <a16:creationId xmlns:a16="http://schemas.microsoft.com/office/drawing/2014/main" id="{24A8ABE3-765F-4009-8871-615CB4D41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23792"/>
              </p:ext>
            </p:extLst>
          </p:nvPr>
        </p:nvGraphicFramePr>
        <p:xfrm>
          <a:off x="5469355" y="4644453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graphicFrame>
        <p:nvGraphicFramePr>
          <p:cNvPr id="96" name="Content Placeholder 1">
            <a:extLst>
              <a:ext uri="{FF2B5EF4-FFF2-40B4-BE49-F238E27FC236}">
                <a16:creationId xmlns:a16="http://schemas.microsoft.com/office/drawing/2014/main" id="{52A39432-D2D9-427C-A3A4-624F818D6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859965"/>
              </p:ext>
            </p:extLst>
          </p:nvPr>
        </p:nvGraphicFramePr>
        <p:xfrm>
          <a:off x="6888160" y="4649434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247CD-1911-4B10-8AE1-D00D9E8E9DE3}"/>
              </a:ext>
            </a:extLst>
          </p:cNvPr>
          <p:cNvCxnSpPr>
            <a:cxnSpLocks/>
          </p:cNvCxnSpPr>
          <p:nvPr/>
        </p:nvCxnSpPr>
        <p:spPr>
          <a:xfrm flipH="1">
            <a:off x="5496710" y="1796515"/>
            <a:ext cx="416986" cy="530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3CDC817-CFFF-49BD-A6CE-6EA2766ADE44}"/>
              </a:ext>
            </a:extLst>
          </p:cNvPr>
          <p:cNvSpPr/>
          <p:nvPr/>
        </p:nvSpPr>
        <p:spPr>
          <a:xfrm>
            <a:off x="4686968" y="2326739"/>
            <a:ext cx="1142640" cy="23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 OPERATOR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553330-ED06-4D0C-9048-E0DCFD30C283}"/>
              </a:ext>
            </a:extLst>
          </p:cNvPr>
          <p:cNvCxnSpPr>
            <a:cxnSpLocks/>
          </p:cNvCxnSpPr>
          <p:nvPr/>
        </p:nvCxnSpPr>
        <p:spPr>
          <a:xfrm>
            <a:off x="5301884" y="2556774"/>
            <a:ext cx="181171" cy="538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6023D2D-6AEB-45A2-B0FA-0BB19A845715}"/>
              </a:ext>
            </a:extLst>
          </p:cNvPr>
          <p:cNvSpPr/>
          <p:nvPr/>
        </p:nvSpPr>
        <p:spPr>
          <a:xfrm>
            <a:off x="5466431" y="3923567"/>
            <a:ext cx="1142640" cy="23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 OPERATOR</a:t>
            </a:r>
          </a:p>
        </p:txBody>
      </p:sp>
      <p:graphicFrame>
        <p:nvGraphicFramePr>
          <p:cNvPr id="30" name="Content Placeholder 1">
            <a:extLst>
              <a:ext uri="{FF2B5EF4-FFF2-40B4-BE49-F238E27FC236}">
                <a16:creationId xmlns:a16="http://schemas.microsoft.com/office/drawing/2014/main" id="{FDFC0D2D-B9B2-452C-895E-CE3A4E404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328215"/>
              </p:ext>
            </p:extLst>
          </p:nvPr>
        </p:nvGraphicFramePr>
        <p:xfrm>
          <a:off x="4886325" y="3098147"/>
          <a:ext cx="1209675" cy="27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40691567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93197513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746140100"/>
                    </a:ext>
                  </a:extLst>
                </a:gridCol>
              </a:tblGrid>
              <a:tr h="2778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766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CF3093-6278-4BD6-8444-DB142170FF80}"/>
              </a:ext>
            </a:extLst>
          </p:cNvPr>
          <p:cNvCxnSpPr>
            <a:cxnSpLocks/>
          </p:cNvCxnSpPr>
          <p:nvPr/>
        </p:nvCxnSpPr>
        <p:spPr>
          <a:xfrm>
            <a:off x="5705203" y="3388526"/>
            <a:ext cx="208253" cy="51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9C23B0-5E6F-41D7-9D63-DF90F8BCA800}"/>
              </a:ext>
            </a:extLst>
          </p:cNvPr>
          <p:cNvCxnSpPr>
            <a:cxnSpLocks/>
          </p:cNvCxnSpPr>
          <p:nvPr/>
        </p:nvCxnSpPr>
        <p:spPr>
          <a:xfrm>
            <a:off x="6107625" y="4160337"/>
            <a:ext cx="1271439" cy="457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3FD8A5A-1B31-4F9F-81A4-50D94F412A1A}"/>
              </a:ext>
            </a:extLst>
          </p:cNvPr>
          <p:cNvSpPr/>
          <p:nvPr/>
        </p:nvSpPr>
        <p:spPr>
          <a:xfrm>
            <a:off x="3478404" y="1241948"/>
            <a:ext cx="5081396" cy="39374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831DE-CFB0-47F8-8BD2-E3DD4A86865E}"/>
              </a:ext>
            </a:extLst>
          </p:cNvPr>
          <p:cNvSpPr/>
          <p:nvPr/>
        </p:nvSpPr>
        <p:spPr>
          <a:xfrm>
            <a:off x="4038599" y="1448063"/>
            <a:ext cx="5001987" cy="5175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488006-5BEE-4E96-B424-3F3686FC5949}"/>
              </a:ext>
            </a:extLst>
          </p:cNvPr>
          <p:cNvSpPr txBox="1"/>
          <p:nvPr/>
        </p:nvSpPr>
        <p:spPr>
          <a:xfrm>
            <a:off x="4219296" y="1461419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</a:t>
            </a:r>
            <a:r>
              <a:rPr lang="en-US" sz="1400" b="1" dirty="0"/>
              <a:t>T A T C T C G </a:t>
            </a:r>
            <a:r>
              <a:rPr lang="en-US" sz="1400" b="1" dirty="0" err="1"/>
              <a:t>G</a:t>
            </a:r>
            <a:r>
              <a:rPr lang="en-US" sz="1400" b="1" dirty="0"/>
              <a:t> C T C T A G </a:t>
            </a:r>
            <a:r>
              <a:rPr lang="en-US" sz="1400" b="1" dirty="0" err="1"/>
              <a:t>G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5A3D3-8C13-4866-949E-B01F6F23DF29}"/>
              </a:ext>
            </a:extLst>
          </p:cNvPr>
          <p:cNvSpPr txBox="1"/>
          <p:nvPr/>
        </p:nvSpPr>
        <p:spPr>
          <a:xfrm>
            <a:off x="4888006" y="1658657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A T C T C G </a:t>
            </a:r>
            <a:r>
              <a:rPr lang="en-US" sz="1400" b="1" dirty="0" err="1"/>
              <a:t>G</a:t>
            </a:r>
            <a:r>
              <a:rPr lang="en-US" sz="1400" b="1" dirty="0"/>
              <a:t> C T C T A G </a:t>
            </a:r>
            <a:r>
              <a:rPr lang="en-US" sz="1400" b="1" dirty="0" err="1"/>
              <a:t>G</a:t>
            </a:r>
            <a:r>
              <a:rPr lang="en-US" sz="1400" b="1" dirty="0"/>
              <a:t> </a:t>
            </a:r>
            <a:r>
              <a:rPr lang="en-US" sz="1400" dirty="0"/>
              <a:t>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5C67C-846E-4DF2-9628-CEB2FFF1E5F6}"/>
              </a:ext>
            </a:extLst>
          </p:cNvPr>
          <p:cNvCxnSpPr>
            <a:cxnSpLocks/>
          </p:cNvCxnSpPr>
          <p:nvPr/>
        </p:nvCxnSpPr>
        <p:spPr>
          <a:xfrm>
            <a:off x="4625340" y="1932941"/>
            <a:ext cx="343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E2FFF2-A9B0-4CB9-8D47-8561E8563EE4}"/>
              </a:ext>
            </a:extLst>
          </p:cNvPr>
          <p:cNvSpPr txBox="1"/>
          <p:nvPr/>
        </p:nvSpPr>
        <p:spPr>
          <a:xfrm>
            <a:off x="4444790" y="1913863"/>
            <a:ext cx="3806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</a:t>
            </a:r>
            <a:r>
              <a:rPr lang="en-US" sz="1400" b="1" dirty="0"/>
              <a:t>T A T C T C G </a:t>
            </a:r>
            <a:r>
              <a:rPr lang="en-US" sz="1400" b="1" dirty="0" err="1"/>
              <a:t>G</a:t>
            </a:r>
            <a:r>
              <a:rPr lang="en-US" sz="1400" b="1" dirty="0"/>
              <a:t> C T C T A G </a:t>
            </a:r>
            <a:r>
              <a:rPr lang="en-US" sz="1400" b="1" dirty="0" err="1"/>
              <a:t>G</a:t>
            </a:r>
            <a:r>
              <a:rPr lang="en-US" sz="1400" b="1" dirty="0"/>
              <a:t> </a:t>
            </a:r>
            <a:r>
              <a:rPr lang="en-US" sz="1400" dirty="0"/>
              <a:t>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7D173-EF6E-4EBD-B9C4-5CBD3E1E68B7}"/>
              </a:ext>
            </a:extLst>
          </p:cNvPr>
          <p:cNvSpPr txBox="1"/>
          <p:nvPr/>
        </p:nvSpPr>
        <p:spPr>
          <a:xfrm>
            <a:off x="4318060" y="2331276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32AB3-216E-46D6-9DF4-8277E68BC506}"/>
              </a:ext>
            </a:extLst>
          </p:cNvPr>
          <p:cNvSpPr txBox="1"/>
          <p:nvPr/>
        </p:nvSpPr>
        <p:spPr>
          <a:xfrm>
            <a:off x="5507343" y="2544942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  <a:r>
              <a:rPr lang="en-US" sz="1400" dirty="0"/>
              <a:t> T C G </a:t>
            </a:r>
            <a:r>
              <a:rPr lang="en-US" sz="1400" dirty="0" err="1"/>
              <a:t>G</a:t>
            </a:r>
            <a:r>
              <a:rPr lang="en-US" sz="1400" dirty="0"/>
              <a:t> C  T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FC7673-DDFC-4062-BA28-2A0C8DF3E151}"/>
              </a:ext>
            </a:extLst>
          </p:cNvPr>
          <p:cNvCxnSpPr>
            <a:cxnSpLocks/>
          </p:cNvCxnSpPr>
          <p:nvPr/>
        </p:nvCxnSpPr>
        <p:spPr>
          <a:xfrm>
            <a:off x="4533354" y="2812381"/>
            <a:ext cx="3845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C16F63-7A04-41DD-AA83-DBBA0948968B}"/>
              </a:ext>
            </a:extLst>
          </p:cNvPr>
          <p:cNvSpPr txBox="1"/>
          <p:nvPr/>
        </p:nvSpPr>
        <p:spPr>
          <a:xfrm>
            <a:off x="4515905" y="2793303"/>
            <a:ext cx="39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i="1" dirty="0"/>
              <a:t>T A G </a:t>
            </a:r>
            <a:r>
              <a:rPr lang="en-US" sz="1400" b="1" i="1" dirty="0" err="1"/>
              <a:t>G</a:t>
            </a:r>
            <a:r>
              <a:rPr lang="en-US" sz="1400" b="1" i="1" dirty="0"/>
              <a:t> C </a:t>
            </a:r>
            <a:r>
              <a:rPr lang="en-US" sz="1400" b="1" i="1" dirty="0" err="1"/>
              <a:t>C</a:t>
            </a:r>
            <a:r>
              <a:rPr lang="en-US" sz="1400" b="1" i="1" dirty="0"/>
              <a:t> </a:t>
            </a:r>
            <a:r>
              <a:rPr lang="en-US" sz="1400" b="1" i="1" dirty="0" err="1"/>
              <a:t>C</a:t>
            </a:r>
            <a:r>
              <a:rPr lang="en-US" sz="1400" b="1" i="1" dirty="0"/>
              <a:t> T C A</a:t>
            </a:r>
            <a:r>
              <a:rPr lang="en-US" sz="1400" b="1" dirty="0"/>
              <a:t> </a:t>
            </a:r>
            <a:r>
              <a:rPr lang="en-US" sz="1400" dirty="0"/>
              <a:t>T C G </a:t>
            </a:r>
            <a:r>
              <a:rPr lang="en-US" sz="1400" dirty="0" err="1"/>
              <a:t>G</a:t>
            </a:r>
            <a:r>
              <a:rPr lang="en-US" sz="1400" dirty="0"/>
              <a:t> C  T </a:t>
            </a:r>
            <a:endParaRPr lang="en-US" sz="14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C6A2C-D02E-448D-842F-AD784DC78063}"/>
              </a:ext>
            </a:extLst>
          </p:cNvPr>
          <p:cNvCxnSpPr>
            <a:cxnSpLocks/>
          </p:cNvCxnSpPr>
          <p:nvPr/>
        </p:nvCxnSpPr>
        <p:spPr>
          <a:xfrm>
            <a:off x="4038600" y="2305474"/>
            <a:ext cx="5001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73F6C3-DABD-47DC-89A7-E7A58459280A}"/>
              </a:ext>
            </a:extLst>
          </p:cNvPr>
          <p:cNvCxnSpPr>
            <a:cxnSpLocks/>
          </p:cNvCxnSpPr>
          <p:nvPr/>
        </p:nvCxnSpPr>
        <p:spPr>
          <a:xfrm>
            <a:off x="4038600" y="4439681"/>
            <a:ext cx="5001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10FD78-63A4-4032-BF53-2790D6A8B35F}"/>
              </a:ext>
            </a:extLst>
          </p:cNvPr>
          <p:cNvSpPr txBox="1"/>
          <p:nvPr/>
        </p:nvSpPr>
        <p:spPr>
          <a:xfrm>
            <a:off x="4520730" y="3300455"/>
            <a:ext cx="357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FDF69F-8FF2-4F6F-B3C6-5D04F5D680BC}"/>
              </a:ext>
            </a:extLst>
          </p:cNvPr>
          <p:cNvSpPr txBox="1"/>
          <p:nvPr/>
        </p:nvSpPr>
        <p:spPr>
          <a:xfrm>
            <a:off x="6040213" y="3553190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A G </a:t>
            </a:r>
            <a:r>
              <a:rPr lang="en-US" sz="1400" b="1" dirty="0" err="1"/>
              <a:t>G</a:t>
            </a:r>
            <a:r>
              <a:rPr lang="en-US" sz="1400" b="1" dirty="0"/>
              <a:t> C </a:t>
            </a:r>
            <a:r>
              <a:rPr lang="en-US" sz="1400" b="1" dirty="0" err="1"/>
              <a:t>C</a:t>
            </a:r>
            <a:r>
              <a:rPr lang="en-US" sz="1400" b="1" dirty="0"/>
              <a:t> </a:t>
            </a:r>
            <a:r>
              <a:rPr lang="en-US" sz="1400" b="1" dirty="0" err="1"/>
              <a:t>C</a:t>
            </a:r>
            <a:r>
              <a:rPr lang="en-US" sz="1400" b="1" dirty="0"/>
              <a:t> T C A</a:t>
            </a:r>
            <a:r>
              <a:rPr lang="en-US" sz="1400" dirty="0"/>
              <a:t> T C G </a:t>
            </a:r>
            <a:r>
              <a:rPr lang="en-US" sz="1400" dirty="0" err="1"/>
              <a:t>G</a:t>
            </a:r>
            <a:r>
              <a:rPr lang="en-US" sz="1400" dirty="0"/>
              <a:t> C  T 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14ECFF-FF14-4372-BE5C-6AA493913A5C}"/>
              </a:ext>
            </a:extLst>
          </p:cNvPr>
          <p:cNvCxnSpPr>
            <a:cxnSpLocks/>
          </p:cNvCxnSpPr>
          <p:nvPr/>
        </p:nvCxnSpPr>
        <p:spPr>
          <a:xfrm>
            <a:off x="4586315" y="3820629"/>
            <a:ext cx="431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BB9C6F-E7CA-4629-853D-584B4D4AADF3}"/>
              </a:ext>
            </a:extLst>
          </p:cNvPr>
          <p:cNvSpPr txBox="1"/>
          <p:nvPr/>
        </p:nvSpPr>
        <p:spPr>
          <a:xfrm>
            <a:off x="4520731" y="3801551"/>
            <a:ext cx="445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</a:t>
            </a:r>
            <a:r>
              <a:rPr lang="en-US" sz="1400" b="1" i="1" dirty="0"/>
              <a:t>T A G </a:t>
            </a:r>
            <a:r>
              <a:rPr lang="en-US" sz="1400" b="1" i="1" dirty="0" err="1"/>
              <a:t>G</a:t>
            </a:r>
            <a:r>
              <a:rPr lang="en-US" sz="1400" b="1" i="1" dirty="0"/>
              <a:t> C </a:t>
            </a:r>
            <a:r>
              <a:rPr lang="en-US" sz="1400" b="1" i="1" dirty="0" err="1"/>
              <a:t>C</a:t>
            </a:r>
            <a:r>
              <a:rPr lang="en-US" sz="1400" b="1" i="1" dirty="0"/>
              <a:t> </a:t>
            </a:r>
            <a:r>
              <a:rPr lang="en-US" sz="1400" b="1" i="1" dirty="0" err="1"/>
              <a:t>C</a:t>
            </a:r>
            <a:r>
              <a:rPr lang="en-US" sz="1400" b="1" i="1" dirty="0"/>
              <a:t> T C A </a:t>
            </a:r>
            <a:r>
              <a:rPr lang="en-US" sz="1400" dirty="0"/>
              <a:t>T C G </a:t>
            </a:r>
            <a:r>
              <a:rPr lang="en-US" sz="1400" dirty="0" err="1"/>
              <a:t>G</a:t>
            </a:r>
            <a:r>
              <a:rPr lang="en-US" sz="1400" dirty="0"/>
              <a:t> C  T </a:t>
            </a:r>
            <a:endParaRPr lang="en-US" sz="1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AA2BC2-0B27-45C5-B801-5B86150900BC}"/>
              </a:ext>
            </a:extLst>
          </p:cNvPr>
          <p:cNvSpPr/>
          <p:nvPr/>
        </p:nvSpPr>
        <p:spPr>
          <a:xfrm>
            <a:off x="4128031" y="1480260"/>
            <a:ext cx="344672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i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B9C098-6EFB-49B7-8728-F48E3AC0C47A}"/>
              </a:ext>
            </a:extLst>
          </p:cNvPr>
          <p:cNvSpPr/>
          <p:nvPr/>
        </p:nvSpPr>
        <p:spPr>
          <a:xfrm>
            <a:off x="4128031" y="1644826"/>
            <a:ext cx="344672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j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1FB98B-BF76-4266-82AC-69449EE6E58F}"/>
              </a:ext>
            </a:extLst>
          </p:cNvPr>
          <p:cNvSpPr/>
          <p:nvPr/>
        </p:nvSpPr>
        <p:spPr>
          <a:xfrm>
            <a:off x="4132094" y="1906373"/>
            <a:ext cx="383303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k</a:t>
            </a:r>
            <a:r>
              <a:rPr lang="en-US" sz="1200" i="1" baseline="-250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4AF28-ADB2-4C5A-8E65-8485ECFB8378}"/>
              </a:ext>
            </a:extLst>
          </p:cNvPr>
          <p:cNvSpPr/>
          <p:nvPr/>
        </p:nvSpPr>
        <p:spPr>
          <a:xfrm>
            <a:off x="4135359" y="2309720"/>
            <a:ext cx="344672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j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963897-AB2D-4433-AC2A-61194D86DEE6}"/>
              </a:ext>
            </a:extLst>
          </p:cNvPr>
          <p:cNvSpPr/>
          <p:nvPr/>
        </p:nvSpPr>
        <p:spPr>
          <a:xfrm>
            <a:off x="4124081" y="2544563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w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635A5C-CDC8-40A7-AA65-B042A416FD32}"/>
              </a:ext>
            </a:extLst>
          </p:cNvPr>
          <p:cNvSpPr/>
          <p:nvPr/>
        </p:nvSpPr>
        <p:spPr>
          <a:xfrm>
            <a:off x="4125412" y="3310674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k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284D27-5AB9-4EC6-8420-624FC5B91594}"/>
              </a:ext>
            </a:extLst>
          </p:cNvPr>
          <p:cNvSpPr/>
          <p:nvPr/>
        </p:nvSpPr>
        <p:spPr>
          <a:xfrm>
            <a:off x="4114135" y="3545517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w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5A8638-08FC-4622-A061-4A2E10AAAC27}"/>
              </a:ext>
            </a:extLst>
          </p:cNvPr>
          <p:cNvSpPr txBox="1"/>
          <p:nvPr/>
        </p:nvSpPr>
        <p:spPr>
          <a:xfrm>
            <a:off x="4395815" y="4118316"/>
            <a:ext cx="414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j</a:t>
            </a:r>
            <a:r>
              <a:rPr lang="en-US" sz="1400" i="1" baseline="-25000" dirty="0"/>
              <a:t> </a:t>
            </a:r>
            <a:r>
              <a:rPr lang="en-US" sz="1400" i="1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w</a:t>
            </a:r>
            <a:r>
              <a:rPr lang="en-US" sz="1400" i="1" dirty="0"/>
              <a:t>) = </a:t>
            </a:r>
            <a:r>
              <a:rPr lang="en-US" sz="1400" b="1" i="1" dirty="0"/>
              <a:t>T A G </a:t>
            </a:r>
            <a:r>
              <a:rPr lang="en-US" sz="1400" b="1" i="1" dirty="0" err="1"/>
              <a:t>G</a:t>
            </a:r>
            <a:r>
              <a:rPr lang="en-US" sz="1400" b="1" i="1" dirty="0"/>
              <a:t> C </a:t>
            </a:r>
            <a:r>
              <a:rPr lang="en-US" sz="1400" b="1" i="1" dirty="0" err="1"/>
              <a:t>C</a:t>
            </a:r>
            <a:r>
              <a:rPr lang="en-US" sz="1400" b="1" i="1" dirty="0"/>
              <a:t> </a:t>
            </a:r>
            <a:r>
              <a:rPr lang="en-US" sz="1400" b="1" i="1" dirty="0" err="1"/>
              <a:t>C</a:t>
            </a:r>
            <a:r>
              <a:rPr lang="en-US" sz="1400" b="1" i="1" dirty="0"/>
              <a:t> T C A </a:t>
            </a:r>
            <a:r>
              <a:rPr lang="en-US" sz="1400" i="1" dirty="0"/>
              <a:t>= 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k</a:t>
            </a:r>
            <a:r>
              <a:rPr lang="en-US" sz="1400" i="1" baseline="-25000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w</a:t>
            </a:r>
            <a:r>
              <a:rPr lang="en-US" sz="1400" i="1" dirty="0"/>
              <a:t>)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0C3C56-951C-45A1-B0FF-95F5F2CFB761}"/>
              </a:ext>
            </a:extLst>
          </p:cNvPr>
          <p:cNvSpPr txBox="1"/>
          <p:nvPr/>
        </p:nvSpPr>
        <p:spPr>
          <a:xfrm>
            <a:off x="4732498" y="4482531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dirty="0"/>
              <a:t>T C T A T A T C T C 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4A92CF-C2D0-4443-830E-71277BAA5960}"/>
              </a:ext>
            </a:extLst>
          </p:cNvPr>
          <p:cNvSpPr txBox="1"/>
          <p:nvPr/>
        </p:nvSpPr>
        <p:spPr>
          <a:xfrm>
            <a:off x="5595151" y="4694217"/>
            <a:ext cx="344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endParaRPr lang="en-US" sz="14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3F7A1A-E6C8-43F6-9754-8B1F091CEBB8}"/>
              </a:ext>
            </a:extLst>
          </p:cNvPr>
          <p:cNvCxnSpPr>
            <a:cxnSpLocks/>
          </p:cNvCxnSpPr>
          <p:nvPr/>
        </p:nvCxnSpPr>
        <p:spPr>
          <a:xfrm>
            <a:off x="5419725" y="4961656"/>
            <a:ext cx="3232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4D9F723-60AA-42A6-B996-C37EFBAB4F53}"/>
              </a:ext>
            </a:extLst>
          </p:cNvPr>
          <p:cNvSpPr txBox="1"/>
          <p:nvPr/>
        </p:nvSpPr>
        <p:spPr>
          <a:xfrm>
            <a:off x="5055172" y="4932950"/>
            <a:ext cx="39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i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endParaRPr lang="en-US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FAEB2-414C-455C-B0B6-4E100CFD3EAB}"/>
              </a:ext>
            </a:extLst>
          </p:cNvPr>
          <p:cNvSpPr txBox="1"/>
          <p:nvPr/>
        </p:nvSpPr>
        <p:spPr>
          <a:xfrm>
            <a:off x="4058874" y="5446888"/>
            <a:ext cx="357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dirty="0"/>
              <a:t>T C T A T A T C T C G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A64A09-86C9-49C2-BDB5-19270B60AC12}"/>
              </a:ext>
            </a:extLst>
          </p:cNvPr>
          <p:cNvCxnSpPr>
            <a:cxnSpLocks/>
          </p:cNvCxnSpPr>
          <p:nvPr/>
        </p:nvCxnSpPr>
        <p:spPr>
          <a:xfrm>
            <a:off x="4826000" y="5965671"/>
            <a:ext cx="4019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9493B39-32FC-4334-B0F3-8C527BEF3C04}"/>
              </a:ext>
            </a:extLst>
          </p:cNvPr>
          <p:cNvSpPr txBox="1"/>
          <p:nvPr/>
        </p:nvSpPr>
        <p:spPr>
          <a:xfrm>
            <a:off x="4586315" y="5946593"/>
            <a:ext cx="445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 </a:t>
            </a:r>
            <a:r>
              <a:rPr lang="en-US" sz="1400" dirty="0" err="1"/>
              <a:t>G</a:t>
            </a:r>
            <a:r>
              <a:rPr lang="en-US" sz="1400" dirty="0"/>
              <a:t> C G </a:t>
            </a:r>
            <a:r>
              <a:rPr lang="en-US" sz="1400" b="1" i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r>
              <a:rPr lang="en-US" sz="1400" dirty="0"/>
              <a:t> 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  <a:endParaRPr lang="en-US" sz="14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2804EBB-7872-4FB1-AC85-29BFE4DE55E7}"/>
              </a:ext>
            </a:extLst>
          </p:cNvPr>
          <p:cNvSpPr/>
          <p:nvPr/>
        </p:nvSpPr>
        <p:spPr>
          <a:xfrm>
            <a:off x="4153317" y="4454762"/>
            <a:ext cx="380037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u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B3EB74B-34EE-4D71-9FF8-6090FADF1A39}"/>
              </a:ext>
            </a:extLst>
          </p:cNvPr>
          <p:cNvSpPr/>
          <p:nvPr/>
        </p:nvSpPr>
        <p:spPr>
          <a:xfrm>
            <a:off x="4142040" y="4689605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i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0653CB-FC2E-4230-98E1-CB41B0372842}"/>
              </a:ext>
            </a:extLst>
          </p:cNvPr>
          <p:cNvSpPr/>
          <p:nvPr/>
        </p:nvSpPr>
        <p:spPr>
          <a:xfrm>
            <a:off x="4143371" y="5455716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u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8B0E0A-D19B-4881-A673-B0843DB12478}"/>
              </a:ext>
            </a:extLst>
          </p:cNvPr>
          <p:cNvSpPr/>
          <p:nvPr/>
        </p:nvSpPr>
        <p:spPr>
          <a:xfrm>
            <a:off x="4132094" y="5690559"/>
            <a:ext cx="391315" cy="24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s</a:t>
            </a:r>
            <a:r>
              <a:rPr lang="en-US" sz="1200" i="1" baseline="-25000" dirty="0" err="1">
                <a:solidFill>
                  <a:schemeClr val="tx1"/>
                </a:solidFill>
              </a:rPr>
              <a:t>k</a:t>
            </a:r>
            <a:r>
              <a:rPr lang="en-US" sz="1200" i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1421E0-F9DB-4B53-A76C-65C9EC147D48}"/>
              </a:ext>
            </a:extLst>
          </p:cNvPr>
          <p:cNvSpPr txBox="1"/>
          <p:nvPr/>
        </p:nvSpPr>
        <p:spPr>
          <a:xfrm>
            <a:off x="4413774" y="6272883"/>
            <a:ext cx="414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u</a:t>
            </a:r>
            <a:r>
              <a:rPr lang="en-US" sz="1400" i="1" baseline="-25000" dirty="0"/>
              <a:t> </a:t>
            </a:r>
            <a:r>
              <a:rPr lang="en-US" sz="1400" i="1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i</a:t>
            </a:r>
            <a:r>
              <a:rPr lang="en-US" sz="1400" i="1" dirty="0"/>
              <a:t>) = </a:t>
            </a:r>
            <a:r>
              <a:rPr lang="en-US" sz="1400" b="1" i="1" dirty="0"/>
              <a:t>T C T A T A T C T C G </a:t>
            </a:r>
            <a:r>
              <a:rPr lang="en-US" sz="1400" i="1" dirty="0"/>
              <a:t>= Overlap(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u</a:t>
            </a:r>
            <a:r>
              <a:rPr lang="en-US" sz="1400" i="1" baseline="-25000" dirty="0"/>
              <a:t>, </a:t>
            </a:r>
            <a:r>
              <a:rPr lang="en-US" sz="1400" i="1" dirty="0" err="1"/>
              <a:t>s</a:t>
            </a:r>
            <a:r>
              <a:rPr lang="en-US" sz="1400" i="1" baseline="-25000" dirty="0" err="1"/>
              <a:t>k</a:t>
            </a:r>
            <a:r>
              <a:rPr lang="en-US" sz="1400" i="1" dirty="0"/>
              <a:t>)</a:t>
            </a:r>
            <a:endParaRPr lang="en-US" sz="14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33CE46-0B36-4890-988B-D61A911B1382}"/>
              </a:ext>
            </a:extLst>
          </p:cNvPr>
          <p:cNvSpPr txBox="1"/>
          <p:nvPr/>
        </p:nvSpPr>
        <p:spPr>
          <a:xfrm>
            <a:off x="5321873" y="5692346"/>
            <a:ext cx="357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 C T A T A T C T C G </a:t>
            </a:r>
            <a:r>
              <a:rPr lang="en-US" sz="1400" dirty="0" err="1"/>
              <a:t>G</a:t>
            </a:r>
            <a:r>
              <a:rPr lang="en-US" sz="1400" dirty="0"/>
              <a:t> C T C T A G </a:t>
            </a:r>
            <a:r>
              <a:rPr lang="en-US" sz="1400" dirty="0" err="1"/>
              <a:t>G</a:t>
            </a:r>
            <a:r>
              <a:rPr lang="en-US" sz="1400" dirty="0"/>
              <a:t> C </a:t>
            </a:r>
            <a:r>
              <a:rPr lang="en-US" sz="1400" dirty="0" err="1"/>
              <a:t>C</a:t>
            </a:r>
            <a:r>
              <a:rPr lang="en-US" sz="1400" dirty="0"/>
              <a:t> </a:t>
            </a:r>
            <a:r>
              <a:rPr lang="en-US" sz="1400" dirty="0" err="1"/>
              <a:t>C</a:t>
            </a:r>
            <a:r>
              <a:rPr lang="en-US" sz="1400" dirty="0"/>
              <a:t> T C A</a:t>
            </a:r>
          </a:p>
        </p:txBody>
      </p:sp>
    </p:spTree>
    <p:extLst>
      <p:ext uri="{BB962C8B-B14F-4D97-AF65-F5344CB8AC3E}">
        <p14:creationId xmlns:p14="http://schemas.microsoft.com/office/powerpoint/2010/main" val="11480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553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Enem</dc:creator>
  <cp:lastModifiedBy>Anthony Enem</cp:lastModifiedBy>
  <cp:revision>25</cp:revision>
  <dcterms:created xsi:type="dcterms:W3CDTF">2018-03-23T03:03:32Z</dcterms:created>
  <dcterms:modified xsi:type="dcterms:W3CDTF">2018-03-25T09:26:03Z</dcterms:modified>
</cp:coreProperties>
</file>